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presProps" Target="presProps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Relationship Id="rId10" Type="http://schemas.openxmlformats.org/officeDocument/2006/relationships/image" Target="../media/image110.png"/><Relationship Id="rId11" Type="http://schemas.openxmlformats.org/officeDocument/2006/relationships/image" Target="../media/image111.png"/><Relationship Id="rId12" Type="http://schemas.openxmlformats.org/officeDocument/2006/relationships/image" Target="../media/image112.png"/><Relationship Id="rId13" Type="http://schemas.openxmlformats.org/officeDocument/2006/relationships/image" Target="../media/image11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Relationship Id="rId11" Type="http://schemas.openxmlformats.org/officeDocument/2006/relationships/image" Target="../media/image123.png"/><Relationship Id="rId12" Type="http://schemas.openxmlformats.org/officeDocument/2006/relationships/image" Target="../media/image12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8" Type="http://schemas.openxmlformats.org/officeDocument/2006/relationships/image" Target="../media/image131.png"/><Relationship Id="rId9" Type="http://schemas.openxmlformats.org/officeDocument/2006/relationships/image" Target="../media/image132.png"/><Relationship Id="rId10" Type="http://schemas.openxmlformats.org/officeDocument/2006/relationships/image" Target="../media/image133.png"/><Relationship Id="rId11" Type="http://schemas.openxmlformats.org/officeDocument/2006/relationships/image" Target="../media/image134.png"/><Relationship Id="rId12" Type="http://schemas.openxmlformats.org/officeDocument/2006/relationships/image" Target="../media/image135.png"/><Relationship Id="rId13" Type="http://schemas.openxmlformats.org/officeDocument/2006/relationships/image" Target="../media/image136.png"/><Relationship Id="rId14" Type="http://schemas.openxmlformats.org/officeDocument/2006/relationships/image" Target="../media/image137.png"/><Relationship Id="rId15" Type="http://schemas.openxmlformats.org/officeDocument/2006/relationships/image" Target="../media/image138.png"/><Relationship Id="rId16" Type="http://schemas.openxmlformats.org/officeDocument/2006/relationships/image" Target="../media/image139.png"/><Relationship Id="rId17" Type="http://schemas.openxmlformats.org/officeDocument/2006/relationships/image" Target="../media/image140.png"/><Relationship Id="rId18" Type="http://schemas.openxmlformats.org/officeDocument/2006/relationships/image" Target="../media/image141.png"/><Relationship Id="rId19" Type="http://schemas.openxmlformats.org/officeDocument/2006/relationships/image" Target="../media/image14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Relationship Id="rId7" Type="http://schemas.openxmlformats.org/officeDocument/2006/relationships/image" Target="../media/image148.png"/><Relationship Id="rId8" Type="http://schemas.openxmlformats.org/officeDocument/2006/relationships/image" Target="../media/image149.png"/><Relationship Id="rId9" Type="http://schemas.openxmlformats.org/officeDocument/2006/relationships/image" Target="../media/image150.png"/><Relationship Id="rId10" Type="http://schemas.openxmlformats.org/officeDocument/2006/relationships/image" Target="../media/image151.png"/><Relationship Id="rId11" Type="http://schemas.openxmlformats.org/officeDocument/2006/relationships/image" Target="../media/image152.png"/><Relationship Id="rId12" Type="http://schemas.openxmlformats.org/officeDocument/2006/relationships/image" Target="../media/image153.png"/><Relationship Id="rId13" Type="http://schemas.openxmlformats.org/officeDocument/2006/relationships/image" Target="../media/image154.png"/><Relationship Id="rId14" Type="http://schemas.openxmlformats.org/officeDocument/2006/relationships/image" Target="../media/image155.png"/><Relationship Id="rId15" Type="http://schemas.openxmlformats.org/officeDocument/2006/relationships/image" Target="../media/image156.png"/><Relationship Id="rId16" Type="http://schemas.openxmlformats.org/officeDocument/2006/relationships/image" Target="../media/image157.png"/><Relationship Id="rId17" Type="http://schemas.openxmlformats.org/officeDocument/2006/relationships/image" Target="../media/image158.png"/><Relationship Id="rId18" Type="http://schemas.openxmlformats.org/officeDocument/2006/relationships/image" Target="../media/image159.png"/><Relationship Id="rId19" Type="http://schemas.openxmlformats.org/officeDocument/2006/relationships/image" Target="../media/image160.png"/><Relationship Id="rId20" Type="http://schemas.openxmlformats.org/officeDocument/2006/relationships/image" Target="../media/image161.png"/><Relationship Id="rId21" Type="http://schemas.openxmlformats.org/officeDocument/2006/relationships/image" Target="../media/image162.png"/><Relationship Id="rId22" Type="http://schemas.openxmlformats.org/officeDocument/2006/relationships/image" Target="../media/image163.png"/><Relationship Id="rId23" Type="http://schemas.openxmlformats.org/officeDocument/2006/relationships/image" Target="../media/image16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Relationship Id="rId6" Type="http://schemas.openxmlformats.org/officeDocument/2006/relationships/image" Target="../media/image16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75.png"/><Relationship Id="rId8" Type="http://schemas.openxmlformats.org/officeDocument/2006/relationships/image" Target="../media/image176.png"/><Relationship Id="rId9" Type="http://schemas.openxmlformats.org/officeDocument/2006/relationships/image" Target="../media/image177.png"/><Relationship Id="rId10" Type="http://schemas.openxmlformats.org/officeDocument/2006/relationships/image" Target="../media/image178.png"/><Relationship Id="rId11" Type="http://schemas.openxmlformats.org/officeDocument/2006/relationships/image" Target="../media/image179.png"/><Relationship Id="rId12" Type="http://schemas.openxmlformats.org/officeDocument/2006/relationships/image" Target="../media/image180.png"/><Relationship Id="rId13" Type="http://schemas.openxmlformats.org/officeDocument/2006/relationships/image" Target="../media/image181.png"/><Relationship Id="rId14" Type="http://schemas.openxmlformats.org/officeDocument/2006/relationships/image" Target="../media/image182.png"/><Relationship Id="rId15" Type="http://schemas.openxmlformats.org/officeDocument/2006/relationships/image" Target="../media/image183.png"/><Relationship Id="rId16" Type="http://schemas.openxmlformats.org/officeDocument/2006/relationships/image" Target="../media/image184.png"/><Relationship Id="rId17" Type="http://schemas.openxmlformats.org/officeDocument/2006/relationships/image" Target="../media/image185.png"/><Relationship Id="rId18" Type="http://schemas.openxmlformats.org/officeDocument/2006/relationships/image" Target="../media/image186.png"/><Relationship Id="rId19" Type="http://schemas.openxmlformats.org/officeDocument/2006/relationships/image" Target="../media/image18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8.png"/><Relationship Id="rId3" Type="http://schemas.openxmlformats.org/officeDocument/2006/relationships/image" Target="../media/image189.png"/><Relationship Id="rId4" Type="http://schemas.openxmlformats.org/officeDocument/2006/relationships/image" Target="../media/image190.png"/><Relationship Id="rId5" Type="http://schemas.openxmlformats.org/officeDocument/2006/relationships/image" Target="../media/image191.png"/><Relationship Id="rId6" Type="http://schemas.openxmlformats.org/officeDocument/2006/relationships/image" Target="../media/image192.png"/><Relationship Id="rId7" Type="http://schemas.openxmlformats.org/officeDocument/2006/relationships/image" Target="../media/image193.png"/><Relationship Id="rId8" Type="http://schemas.openxmlformats.org/officeDocument/2006/relationships/image" Target="../media/image194.png"/><Relationship Id="rId9" Type="http://schemas.openxmlformats.org/officeDocument/2006/relationships/image" Target="../media/image195.png"/><Relationship Id="rId10" Type="http://schemas.openxmlformats.org/officeDocument/2006/relationships/image" Target="../media/image196.png"/><Relationship Id="rId11" Type="http://schemas.openxmlformats.org/officeDocument/2006/relationships/image" Target="../media/image197.png"/><Relationship Id="rId12" Type="http://schemas.openxmlformats.org/officeDocument/2006/relationships/image" Target="../media/image198.png"/><Relationship Id="rId13" Type="http://schemas.openxmlformats.org/officeDocument/2006/relationships/image" Target="../media/image199.png"/><Relationship Id="rId14" Type="http://schemas.openxmlformats.org/officeDocument/2006/relationships/image" Target="../media/image200.png"/><Relationship Id="rId15" Type="http://schemas.openxmlformats.org/officeDocument/2006/relationships/image" Target="../media/image201.png"/><Relationship Id="rId16" Type="http://schemas.openxmlformats.org/officeDocument/2006/relationships/image" Target="../media/image202.png"/><Relationship Id="rId17" Type="http://schemas.openxmlformats.org/officeDocument/2006/relationships/image" Target="../media/image203.png"/><Relationship Id="rId18" Type="http://schemas.openxmlformats.org/officeDocument/2006/relationships/image" Target="../media/image204.png"/><Relationship Id="rId19" Type="http://schemas.openxmlformats.org/officeDocument/2006/relationships/image" Target="../media/image205.png"/><Relationship Id="rId20" Type="http://schemas.openxmlformats.org/officeDocument/2006/relationships/image" Target="../media/image206.png"/><Relationship Id="rId21" Type="http://schemas.openxmlformats.org/officeDocument/2006/relationships/image" Target="../media/image207.png"/><Relationship Id="rId22" Type="http://schemas.openxmlformats.org/officeDocument/2006/relationships/image" Target="../media/image208.png"/><Relationship Id="rId23" Type="http://schemas.openxmlformats.org/officeDocument/2006/relationships/image" Target="../media/image209.png"/><Relationship Id="rId24" Type="http://schemas.openxmlformats.org/officeDocument/2006/relationships/image" Target="../media/image21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1.png"/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Relationship Id="rId7" Type="http://schemas.openxmlformats.org/officeDocument/2006/relationships/image" Target="../media/image216.png"/><Relationship Id="rId8" Type="http://schemas.openxmlformats.org/officeDocument/2006/relationships/image" Target="../media/image217.png"/><Relationship Id="rId9" Type="http://schemas.openxmlformats.org/officeDocument/2006/relationships/image" Target="../media/image218.png"/><Relationship Id="rId10" Type="http://schemas.openxmlformats.org/officeDocument/2006/relationships/image" Target="../media/image219.png"/><Relationship Id="rId11" Type="http://schemas.openxmlformats.org/officeDocument/2006/relationships/image" Target="../media/image220.png"/><Relationship Id="rId12" Type="http://schemas.openxmlformats.org/officeDocument/2006/relationships/image" Target="../media/image221.png"/><Relationship Id="rId13" Type="http://schemas.openxmlformats.org/officeDocument/2006/relationships/image" Target="../media/image222.png"/><Relationship Id="rId14" Type="http://schemas.openxmlformats.org/officeDocument/2006/relationships/image" Target="../media/image223.png"/><Relationship Id="rId15" Type="http://schemas.openxmlformats.org/officeDocument/2006/relationships/image" Target="../media/image224.png"/><Relationship Id="rId16" Type="http://schemas.openxmlformats.org/officeDocument/2006/relationships/image" Target="../media/image225.png"/><Relationship Id="rId17" Type="http://schemas.openxmlformats.org/officeDocument/2006/relationships/image" Target="../media/image226.png"/><Relationship Id="rId18" Type="http://schemas.openxmlformats.org/officeDocument/2006/relationships/image" Target="../media/image227.png"/><Relationship Id="rId19" Type="http://schemas.openxmlformats.org/officeDocument/2006/relationships/image" Target="../media/image228.png"/><Relationship Id="rId20" Type="http://schemas.openxmlformats.org/officeDocument/2006/relationships/image" Target="../media/image229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0.png"/><Relationship Id="rId3" Type="http://schemas.openxmlformats.org/officeDocument/2006/relationships/image" Target="../media/image231.png"/><Relationship Id="rId4" Type="http://schemas.openxmlformats.org/officeDocument/2006/relationships/image" Target="../media/image232.png"/><Relationship Id="rId5" Type="http://schemas.openxmlformats.org/officeDocument/2006/relationships/image" Target="../media/image233.png"/><Relationship Id="rId6" Type="http://schemas.openxmlformats.org/officeDocument/2006/relationships/image" Target="../media/image234.png"/><Relationship Id="rId7" Type="http://schemas.openxmlformats.org/officeDocument/2006/relationships/image" Target="../media/image235.png"/><Relationship Id="rId8" Type="http://schemas.openxmlformats.org/officeDocument/2006/relationships/image" Target="../media/image236.png"/><Relationship Id="rId9" Type="http://schemas.openxmlformats.org/officeDocument/2006/relationships/image" Target="../media/image237.png"/><Relationship Id="rId10" Type="http://schemas.openxmlformats.org/officeDocument/2006/relationships/image" Target="../media/image238.png"/><Relationship Id="rId11" Type="http://schemas.openxmlformats.org/officeDocument/2006/relationships/image" Target="../media/image239.png"/><Relationship Id="rId12" Type="http://schemas.openxmlformats.org/officeDocument/2006/relationships/image" Target="../media/image240.png"/><Relationship Id="rId13" Type="http://schemas.openxmlformats.org/officeDocument/2006/relationships/image" Target="../media/image241.png"/><Relationship Id="rId14" Type="http://schemas.openxmlformats.org/officeDocument/2006/relationships/image" Target="../media/image242.png"/><Relationship Id="rId15" Type="http://schemas.openxmlformats.org/officeDocument/2006/relationships/image" Target="../media/image243.png"/><Relationship Id="rId16" Type="http://schemas.openxmlformats.org/officeDocument/2006/relationships/image" Target="../media/image244.png"/><Relationship Id="rId17" Type="http://schemas.openxmlformats.org/officeDocument/2006/relationships/image" Target="../media/image245.png"/><Relationship Id="rId18" Type="http://schemas.openxmlformats.org/officeDocument/2006/relationships/image" Target="../media/image246.png"/><Relationship Id="rId19" Type="http://schemas.openxmlformats.org/officeDocument/2006/relationships/image" Target="../media/image247.png"/><Relationship Id="rId20" Type="http://schemas.openxmlformats.org/officeDocument/2006/relationships/image" Target="../media/image248.png"/><Relationship Id="rId21" Type="http://schemas.openxmlformats.org/officeDocument/2006/relationships/image" Target="../media/image249.png"/><Relationship Id="rId22" Type="http://schemas.openxmlformats.org/officeDocument/2006/relationships/image" Target="../media/image250.png"/><Relationship Id="rId23" Type="http://schemas.openxmlformats.org/officeDocument/2006/relationships/image" Target="../media/image251.png"/><Relationship Id="rId24" Type="http://schemas.openxmlformats.org/officeDocument/2006/relationships/image" Target="../media/image252.png"/><Relationship Id="rId25" Type="http://schemas.openxmlformats.org/officeDocument/2006/relationships/image" Target="../media/image253.png"/><Relationship Id="rId26" Type="http://schemas.openxmlformats.org/officeDocument/2006/relationships/image" Target="../media/image254.png"/><Relationship Id="rId27" Type="http://schemas.openxmlformats.org/officeDocument/2006/relationships/image" Target="../media/image255.png"/><Relationship Id="rId28" Type="http://schemas.openxmlformats.org/officeDocument/2006/relationships/image" Target="../media/image256.png"/><Relationship Id="rId29" Type="http://schemas.openxmlformats.org/officeDocument/2006/relationships/image" Target="../media/image257.png"/><Relationship Id="rId30" Type="http://schemas.openxmlformats.org/officeDocument/2006/relationships/image" Target="../media/image258.png"/><Relationship Id="rId31" Type="http://schemas.openxmlformats.org/officeDocument/2006/relationships/image" Target="../media/image259.png"/><Relationship Id="rId32" Type="http://schemas.openxmlformats.org/officeDocument/2006/relationships/image" Target="../media/image260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1.png"/><Relationship Id="rId3" Type="http://schemas.openxmlformats.org/officeDocument/2006/relationships/image" Target="../media/image262.png"/><Relationship Id="rId4" Type="http://schemas.openxmlformats.org/officeDocument/2006/relationships/image" Target="../media/image263.png"/><Relationship Id="rId5" Type="http://schemas.openxmlformats.org/officeDocument/2006/relationships/image" Target="../media/image264.png"/><Relationship Id="rId6" Type="http://schemas.openxmlformats.org/officeDocument/2006/relationships/image" Target="../media/image265.png"/><Relationship Id="rId7" Type="http://schemas.openxmlformats.org/officeDocument/2006/relationships/image" Target="../media/image266.png"/><Relationship Id="rId8" Type="http://schemas.openxmlformats.org/officeDocument/2006/relationships/image" Target="../media/image267.png"/><Relationship Id="rId9" Type="http://schemas.openxmlformats.org/officeDocument/2006/relationships/image" Target="../media/image268.png"/><Relationship Id="rId10" Type="http://schemas.openxmlformats.org/officeDocument/2006/relationships/image" Target="../media/image269.png"/><Relationship Id="rId11" Type="http://schemas.openxmlformats.org/officeDocument/2006/relationships/image" Target="../media/image270.png"/><Relationship Id="rId12" Type="http://schemas.openxmlformats.org/officeDocument/2006/relationships/image" Target="../media/image271.png"/><Relationship Id="rId13" Type="http://schemas.openxmlformats.org/officeDocument/2006/relationships/image" Target="../media/image272.png"/><Relationship Id="rId14" Type="http://schemas.openxmlformats.org/officeDocument/2006/relationships/image" Target="../media/image273.png"/><Relationship Id="rId15" Type="http://schemas.openxmlformats.org/officeDocument/2006/relationships/image" Target="../media/image274.png"/><Relationship Id="rId16" Type="http://schemas.openxmlformats.org/officeDocument/2006/relationships/image" Target="../media/image275.png"/><Relationship Id="rId17" Type="http://schemas.openxmlformats.org/officeDocument/2006/relationships/image" Target="../media/image276.png"/><Relationship Id="rId18" Type="http://schemas.openxmlformats.org/officeDocument/2006/relationships/image" Target="../media/image277.png"/><Relationship Id="rId19" Type="http://schemas.openxmlformats.org/officeDocument/2006/relationships/image" Target="../media/image278.png"/><Relationship Id="rId20" Type="http://schemas.openxmlformats.org/officeDocument/2006/relationships/image" Target="../media/image279.png"/><Relationship Id="rId21" Type="http://schemas.openxmlformats.org/officeDocument/2006/relationships/image" Target="../media/image280.png"/><Relationship Id="rId22" Type="http://schemas.openxmlformats.org/officeDocument/2006/relationships/image" Target="../media/image281.png"/><Relationship Id="rId23" Type="http://schemas.openxmlformats.org/officeDocument/2006/relationships/image" Target="../media/image282.png"/><Relationship Id="rId24" Type="http://schemas.openxmlformats.org/officeDocument/2006/relationships/image" Target="../media/image28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4.png"/><Relationship Id="rId3" Type="http://schemas.openxmlformats.org/officeDocument/2006/relationships/image" Target="../media/image285.png"/><Relationship Id="rId4" Type="http://schemas.openxmlformats.org/officeDocument/2006/relationships/image" Target="../media/image286.png"/><Relationship Id="rId5" Type="http://schemas.openxmlformats.org/officeDocument/2006/relationships/image" Target="../media/image287.png"/><Relationship Id="rId6" Type="http://schemas.openxmlformats.org/officeDocument/2006/relationships/image" Target="../media/image288.png"/><Relationship Id="rId7" Type="http://schemas.openxmlformats.org/officeDocument/2006/relationships/image" Target="../media/image289.png"/><Relationship Id="rId8" Type="http://schemas.openxmlformats.org/officeDocument/2006/relationships/image" Target="../media/image290.png"/><Relationship Id="rId9" Type="http://schemas.openxmlformats.org/officeDocument/2006/relationships/image" Target="../media/image291.png"/><Relationship Id="rId10" Type="http://schemas.openxmlformats.org/officeDocument/2006/relationships/image" Target="../media/image292.png"/><Relationship Id="rId11" Type="http://schemas.openxmlformats.org/officeDocument/2006/relationships/image" Target="../media/image293.png"/><Relationship Id="rId12" Type="http://schemas.openxmlformats.org/officeDocument/2006/relationships/image" Target="../media/image294.png"/><Relationship Id="rId13" Type="http://schemas.openxmlformats.org/officeDocument/2006/relationships/image" Target="../media/image295.png"/><Relationship Id="rId14" Type="http://schemas.openxmlformats.org/officeDocument/2006/relationships/image" Target="../media/image296.png"/><Relationship Id="rId15" Type="http://schemas.openxmlformats.org/officeDocument/2006/relationships/image" Target="../media/image297.png"/><Relationship Id="rId16" Type="http://schemas.openxmlformats.org/officeDocument/2006/relationships/image" Target="../media/image298.png"/><Relationship Id="rId17" Type="http://schemas.openxmlformats.org/officeDocument/2006/relationships/image" Target="../media/image299.png"/><Relationship Id="rId18" Type="http://schemas.openxmlformats.org/officeDocument/2006/relationships/image" Target="../media/image300.png"/><Relationship Id="rId19" Type="http://schemas.openxmlformats.org/officeDocument/2006/relationships/image" Target="../media/image30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2.png"/><Relationship Id="rId3" Type="http://schemas.openxmlformats.org/officeDocument/2006/relationships/image" Target="../media/image303.png"/><Relationship Id="rId4" Type="http://schemas.openxmlformats.org/officeDocument/2006/relationships/image" Target="../media/image304.png"/><Relationship Id="rId5" Type="http://schemas.openxmlformats.org/officeDocument/2006/relationships/image" Target="../media/image305.png"/><Relationship Id="rId6" Type="http://schemas.openxmlformats.org/officeDocument/2006/relationships/image" Target="../media/image306.png"/><Relationship Id="rId7" Type="http://schemas.openxmlformats.org/officeDocument/2006/relationships/image" Target="../media/image307.png"/><Relationship Id="rId8" Type="http://schemas.openxmlformats.org/officeDocument/2006/relationships/image" Target="../media/image308.png"/><Relationship Id="rId9" Type="http://schemas.openxmlformats.org/officeDocument/2006/relationships/image" Target="../media/image309.png"/><Relationship Id="rId10" Type="http://schemas.openxmlformats.org/officeDocument/2006/relationships/image" Target="../media/image310.png"/><Relationship Id="rId11" Type="http://schemas.openxmlformats.org/officeDocument/2006/relationships/image" Target="../media/image311.png"/><Relationship Id="rId12" Type="http://schemas.openxmlformats.org/officeDocument/2006/relationships/image" Target="../media/image312.png"/><Relationship Id="rId13" Type="http://schemas.openxmlformats.org/officeDocument/2006/relationships/image" Target="../media/image313.png"/><Relationship Id="rId14" Type="http://schemas.openxmlformats.org/officeDocument/2006/relationships/image" Target="../media/image314.png"/><Relationship Id="rId15" Type="http://schemas.openxmlformats.org/officeDocument/2006/relationships/image" Target="../media/image315.png"/><Relationship Id="rId16" Type="http://schemas.openxmlformats.org/officeDocument/2006/relationships/image" Target="../media/image316.png"/><Relationship Id="rId17" Type="http://schemas.openxmlformats.org/officeDocument/2006/relationships/image" Target="../media/image317.png"/><Relationship Id="rId18" Type="http://schemas.openxmlformats.org/officeDocument/2006/relationships/image" Target="../media/image318.png"/><Relationship Id="rId19" Type="http://schemas.openxmlformats.org/officeDocument/2006/relationships/image" Target="../media/image319.png"/><Relationship Id="rId20" Type="http://schemas.openxmlformats.org/officeDocument/2006/relationships/image" Target="../media/image320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1.png"/><Relationship Id="rId3" Type="http://schemas.openxmlformats.org/officeDocument/2006/relationships/image" Target="../media/image322.png"/><Relationship Id="rId4" Type="http://schemas.openxmlformats.org/officeDocument/2006/relationships/image" Target="../media/image323.png"/><Relationship Id="rId5" Type="http://schemas.openxmlformats.org/officeDocument/2006/relationships/image" Target="../media/image324.png"/><Relationship Id="rId6" Type="http://schemas.openxmlformats.org/officeDocument/2006/relationships/image" Target="../media/image325.png"/><Relationship Id="rId7" Type="http://schemas.openxmlformats.org/officeDocument/2006/relationships/image" Target="../media/image326.png"/><Relationship Id="rId8" Type="http://schemas.openxmlformats.org/officeDocument/2006/relationships/image" Target="../media/image327.png"/><Relationship Id="rId9" Type="http://schemas.openxmlformats.org/officeDocument/2006/relationships/image" Target="../media/image328.png"/><Relationship Id="rId10" Type="http://schemas.openxmlformats.org/officeDocument/2006/relationships/image" Target="../media/image329.png"/><Relationship Id="rId11" Type="http://schemas.openxmlformats.org/officeDocument/2006/relationships/image" Target="../media/image330.png"/><Relationship Id="rId12" Type="http://schemas.openxmlformats.org/officeDocument/2006/relationships/image" Target="../media/image331.png"/><Relationship Id="rId13" Type="http://schemas.openxmlformats.org/officeDocument/2006/relationships/image" Target="../media/image332.png"/><Relationship Id="rId14" Type="http://schemas.openxmlformats.org/officeDocument/2006/relationships/image" Target="../media/image333.png"/><Relationship Id="rId15" Type="http://schemas.openxmlformats.org/officeDocument/2006/relationships/image" Target="../media/image334.png"/><Relationship Id="rId16" Type="http://schemas.openxmlformats.org/officeDocument/2006/relationships/image" Target="../media/image335.png"/><Relationship Id="rId17" Type="http://schemas.openxmlformats.org/officeDocument/2006/relationships/image" Target="../media/image336.png"/><Relationship Id="rId18" Type="http://schemas.openxmlformats.org/officeDocument/2006/relationships/image" Target="../media/image337.png"/><Relationship Id="rId19" Type="http://schemas.openxmlformats.org/officeDocument/2006/relationships/image" Target="../media/image338.png"/><Relationship Id="rId20" Type="http://schemas.openxmlformats.org/officeDocument/2006/relationships/image" Target="../media/image339.png"/><Relationship Id="rId21" Type="http://schemas.openxmlformats.org/officeDocument/2006/relationships/image" Target="../media/image340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1.png"/><Relationship Id="rId3" Type="http://schemas.openxmlformats.org/officeDocument/2006/relationships/image" Target="../media/image342.png"/><Relationship Id="rId4" Type="http://schemas.openxmlformats.org/officeDocument/2006/relationships/image" Target="../media/image343.png"/><Relationship Id="rId5" Type="http://schemas.openxmlformats.org/officeDocument/2006/relationships/image" Target="../media/image344.png"/><Relationship Id="rId6" Type="http://schemas.openxmlformats.org/officeDocument/2006/relationships/image" Target="../media/image345.png"/><Relationship Id="rId7" Type="http://schemas.openxmlformats.org/officeDocument/2006/relationships/image" Target="../media/image346.png"/><Relationship Id="rId8" Type="http://schemas.openxmlformats.org/officeDocument/2006/relationships/image" Target="../media/image347.png"/><Relationship Id="rId9" Type="http://schemas.openxmlformats.org/officeDocument/2006/relationships/image" Target="../media/image348.png"/><Relationship Id="rId10" Type="http://schemas.openxmlformats.org/officeDocument/2006/relationships/image" Target="../media/image349.png"/><Relationship Id="rId11" Type="http://schemas.openxmlformats.org/officeDocument/2006/relationships/image" Target="../media/image350.png"/><Relationship Id="rId12" Type="http://schemas.openxmlformats.org/officeDocument/2006/relationships/image" Target="../media/image351.png"/><Relationship Id="rId13" Type="http://schemas.openxmlformats.org/officeDocument/2006/relationships/image" Target="../media/image352.png"/><Relationship Id="rId14" Type="http://schemas.openxmlformats.org/officeDocument/2006/relationships/image" Target="../media/image353.png"/><Relationship Id="rId15" Type="http://schemas.openxmlformats.org/officeDocument/2006/relationships/image" Target="../media/image354.png"/><Relationship Id="rId16" Type="http://schemas.openxmlformats.org/officeDocument/2006/relationships/image" Target="../media/image355.png"/><Relationship Id="rId17" Type="http://schemas.openxmlformats.org/officeDocument/2006/relationships/image" Target="../media/image356.png"/><Relationship Id="rId18" Type="http://schemas.openxmlformats.org/officeDocument/2006/relationships/image" Target="../media/image357.png"/><Relationship Id="rId19" Type="http://schemas.openxmlformats.org/officeDocument/2006/relationships/image" Target="../media/image358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9.png"/><Relationship Id="rId3" Type="http://schemas.openxmlformats.org/officeDocument/2006/relationships/image" Target="../media/image360.png"/><Relationship Id="rId4" Type="http://schemas.openxmlformats.org/officeDocument/2006/relationships/image" Target="../media/image361.png"/><Relationship Id="rId5" Type="http://schemas.openxmlformats.org/officeDocument/2006/relationships/image" Target="../media/image362.png"/><Relationship Id="rId6" Type="http://schemas.openxmlformats.org/officeDocument/2006/relationships/image" Target="../media/image363.png"/><Relationship Id="rId7" Type="http://schemas.openxmlformats.org/officeDocument/2006/relationships/image" Target="../media/image364.png"/><Relationship Id="rId8" Type="http://schemas.openxmlformats.org/officeDocument/2006/relationships/image" Target="../media/image365.png"/><Relationship Id="rId9" Type="http://schemas.openxmlformats.org/officeDocument/2006/relationships/image" Target="../media/image366.png"/><Relationship Id="rId10" Type="http://schemas.openxmlformats.org/officeDocument/2006/relationships/image" Target="../media/image367.png"/><Relationship Id="rId11" Type="http://schemas.openxmlformats.org/officeDocument/2006/relationships/image" Target="../media/image368.png"/><Relationship Id="rId12" Type="http://schemas.openxmlformats.org/officeDocument/2006/relationships/image" Target="../media/image369.png"/><Relationship Id="rId13" Type="http://schemas.openxmlformats.org/officeDocument/2006/relationships/image" Target="../media/image370.png"/><Relationship Id="rId14" Type="http://schemas.openxmlformats.org/officeDocument/2006/relationships/image" Target="../media/image371.png"/><Relationship Id="rId15" Type="http://schemas.openxmlformats.org/officeDocument/2006/relationships/image" Target="../media/image372.png"/><Relationship Id="rId16" Type="http://schemas.openxmlformats.org/officeDocument/2006/relationships/image" Target="../media/image373.png"/><Relationship Id="rId17" Type="http://schemas.openxmlformats.org/officeDocument/2006/relationships/image" Target="../media/image374.png"/><Relationship Id="rId18" Type="http://schemas.openxmlformats.org/officeDocument/2006/relationships/image" Target="../media/image375.png"/><Relationship Id="rId19" Type="http://schemas.openxmlformats.org/officeDocument/2006/relationships/image" Target="../media/image376.png"/><Relationship Id="rId20" Type="http://schemas.openxmlformats.org/officeDocument/2006/relationships/image" Target="../media/image377.png"/><Relationship Id="rId21" Type="http://schemas.openxmlformats.org/officeDocument/2006/relationships/image" Target="../media/image378.png"/><Relationship Id="rId22" Type="http://schemas.openxmlformats.org/officeDocument/2006/relationships/image" Target="../media/image379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0.png"/><Relationship Id="rId3" Type="http://schemas.openxmlformats.org/officeDocument/2006/relationships/image" Target="../media/image381.png"/><Relationship Id="rId4" Type="http://schemas.openxmlformats.org/officeDocument/2006/relationships/image" Target="../media/image382.png"/><Relationship Id="rId5" Type="http://schemas.openxmlformats.org/officeDocument/2006/relationships/image" Target="../media/image383.png"/><Relationship Id="rId6" Type="http://schemas.openxmlformats.org/officeDocument/2006/relationships/image" Target="../media/image384.png"/><Relationship Id="rId7" Type="http://schemas.openxmlformats.org/officeDocument/2006/relationships/image" Target="../media/image385.png"/><Relationship Id="rId8" Type="http://schemas.openxmlformats.org/officeDocument/2006/relationships/image" Target="../media/image386.png"/><Relationship Id="rId9" Type="http://schemas.openxmlformats.org/officeDocument/2006/relationships/image" Target="../media/image387.png"/><Relationship Id="rId10" Type="http://schemas.openxmlformats.org/officeDocument/2006/relationships/image" Target="../media/image388.png"/><Relationship Id="rId11" Type="http://schemas.openxmlformats.org/officeDocument/2006/relationships/image" Target="../media/image389.png"/><Relationship Id="rId12" Type="http://schemas.openxmlformats.org/officeDocument/2006/relationships/image" Target="../media/image390.png"/><Relationship Id="rId13" Type="http://schemas.openxmlformats.org/officeDocument/2006/relationships/image" Target="../media/image391.png"/><Relationship Id="rId14" Type="http://schemas.openxmlformats.org/officeDocument/2006/relationships/image" Target="../media/image392.png"/><Relationship Id="rId15" Type="http://schemas.openxmlformats.org/officeDocument/2006/relationships/image" Target="../media/image393.png"/><Relationship Id="rId16" Type="http://schemas.openxmlformats.org/officeDocument/2006/relationships/image" Target="../media/image394.png"/><Relationship Id="rId17" Type="http://schemas.openxmlformats.org/officeDocument/2006/relationships/image" Target="../media/image395.png"/><Relationship Id="rId18" Type="http://schemas.openxmlformats.org/officeDocument/2006/relationships/image" Target="../media/image396.png"/><Relationship Id="rId19" Type="http://schemas.openxmlformats.org/officeDocument/2006/relationships/image" Target="../media/image397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8.png"/><Relationship Id="rId3" Type="http://schemas.openxmlformats.org/officeDocument/2006/relationships/image" Target="../media/image399.png"/><Relationship Id="rId4" Type="http://schemas.openxmlformats.org/officeDocument/2006/relationships/image" Target="../media/image400.png"/><Relationship Id="rId5" Type="http://schemas.openxmlformats.org/officeDocument/2006/relationships/image" Target="../media/image401.png"/><Relationship Id="rId6" Type="http://schemas.openxmlformats.org/officeDocument/2006/relationships/image" Target="../media/image402.png"/><Relationship Id="rId7" Type="http://schemas.openxmlformats.org/officeDocument/2006/relationships/image" Target="../media/image403.png"/><Relationship Id="rId8" Type="http://schemas.openxmlformats.org/officeDocument/2006/relationships/image" Target="../media/image404.png"/><Relationship Id="rId9" Type="http://schemas.openxmlformats.org/officeDocument/2006/relationships/image" Target="../media/image405.png"/><Relationship Id="rId10" Type="http://schemas.openxmlformats.org/officeDocument/2006/relationships/image" Target="../media/image406.png"/><Relationship Id="rId11" Type="http://schemas.openxmlformats.org/officeDocument/2006/relationships/image" Target="../media/image407.png"/><Relationship Id="rId12" Type="http://schemas.openxmlformats.org/officeDocument/2006/relationships/image" Target="../media/image408.png"/><Relationship Id="rId13" Type="http://schemas.openxmlformats.org/officeDocument/2006/relationships/image" Target="../media/image409.png"/><Relationship Id="rId14" Type="http://schemas.openxmlformats.org/officeDocument/2006/relationships/image" Target="../media/image410.png"/><Relationship Id="rId15" Type="http://schemas.openxmlformats.org/officeDocument/2006/relationships/image" Target="../media/image411.png"/><Relationship Id="rId16" Type="http://schemas.openxmlformats.org/officeDocument/2006/relationships/image" Target="../media/image412.png"/><Relationship Id="rId17" Type="http://schemas.openxmlformats.org/officeDocument/2006/relationships/image" Target="../media/image413.png"/><Relationship Id="rId18" Type="http://schemas.openxmlformats.org/officeDocument/2006/relationships/image" Target="../media/image414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5.png"/><Relationship Id="rId3" Type="http://schemas.openxmlformats.org/officeDocument/2006/relationships/image" Target="../media/image416.png"/><Relationship Id="rId4" Type="http://schemas.openxmlformats.org/officeDocument/2006/relationships/image" Target="../media/image417.png"/><Relationship Id="rId5" Type="http://schemas.openxmlformats.org/officeDocument/2006/relationships/image" Target="../media/image418.png"/><Relationship Id="rId6" Type="http://schemas.openxmlformats.org/officeDocument/2006/relationships/image" Target="../media/image419.png"/><Relationship Id="rId7" Type="http://schemas.openxmlformats.org/officeDocument/2006/relationships/image" Target="../media/image420.png"/><Relationship Id="rId8" Type="http://schemas.openxmlformats.org/officeDocument/2006/relationships/image" Target="../media/image421.png"/><Relationship Id="rId9" Type="http://schemas.openxmlformats.org/officeDocument/2006/relationships/image" Target="../media/image422.png"/><Relationship Id="rId10" Type="http://schemas.openxmlformats.org/officeDocument/2006/relationships/image" Target="../media/image423.png"/><Relationship Id="rId11" Type="http://schemas.openxmlformats.org/officeDocument/2006/relationships/image" Target="../media/image424.png"/><Relationship Id="rId12" Type="http://schemas.openxmlformats.org/officeDocument/2006/relationships/image" Target="../media/image425.png"/><Relationship Id="rId13" Type="http://schemas.openxmlformats.org/officeDocument/2006/relationships/image" Target="../media/image426.png"/><Relationship Id="rId14" Type="http://schemas.openxmlformats.org/officeDocument/2006/relationships/image" Target="../media/image427.png"/><Relationship Id="rId15" Type="http://schemas.openxmlformats.org/officeDocument/2006/relationships/image" Target="../media/image428.png"/><Relationship Id="rId16" Type="http://schemas.openxmlformats.org/officeDocument/2006/relationships/image" Target="../media/image429.png"/><Relationship Id="rId17" Type="http://schemas.openxmlformats.org/officeDocument/2006/relationships/image" Target="../media/image430.png"/><Relationship Id="rId18" Type="http://schemas.openxmlformats.org/officeDocument/2006/relationships/image" Target="../media/image431.png"/><Relationship Id="rId19" Type="http://schemas.openxmlformats.org/officeDocument/2006/relationships/image" Target="../media/image432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3.png"/><Relationship Id="rId3" Type="http://schemas.openxmlformats.org/officeDocument/2006/relationships/image" Target="../media/image434.png"/><Relationship Id="rId4" Type="http://schemas.openxmlformats.org/officeDocument/2006/relationships/image" Target="../media/image435.png"/><Relationship Id="rId5" Type="http://schemas.openxmlformats.org/officeDocument/2006/relationships/image" Target="../media/image436.png"/><Relationship Id="rId6" Type="http://schemas.openxmlformats.org/officeDocument/2006/relationships/image" Target="../media/image437.png"/><Relationship Id="rId7" Type="http://schemas.openxmlformats.org/officeDocument/2006/relationships/image" Target="../media/image438.png"/><Relationship Id="rId8" Type="http://schemas.openxmlformats.org/officeDocument/2006/relationships/image" Target="../media/image439.png"/><Relationship Id="rId9" Type="http://schemas.openxmlformats.org/officeDocument/2006/relationships/image" Target="../media/image440.png"/><Relationship Id="rId10" Type="http://schemas.openxmlformats.org/officeDocument/2006/relationships/image" Target="../media/image441.png"/><Relationship Id="rId11" Type="http://schemas.openxmlformats.org/officeDocument/2006/relationships/image" Target="../media/image442.png"/><Relationship Id="rId12" Type="http://schemas.openxmlformats.org/officeDocument/2006/relationships/image" Target="../media/image443.png"/><Relationship Id="rId13" Type="http://schemas.openxmlformats.org/officeDocument/2006/relationships/image" Target="../media/image444.png"/><Relationship Id="rId14" Type="http://schemas.openxmlformats.org/officeDocument/2006/relationships/image" Target="../media/image445.png"/><Relationship Id="rId15" Type="http://schemas.openxmlformats.org/officeDocument/2006/relationships/image" Target="../media/image446.png"/><Relationship Id="rId16" Type="http://schemas.openxmlformats.org/officeDocument/2006/relationships/image" Target="../media/image447.png"/><Relationship Id="rId17" Type="http://schemas.openxmlformats.org/officeDocument/2006/relationships/image" Target="../media/image448.png"/><Relationship Id="rId18" Type="http://schemas.openxmlformats.org/officeDocument/2006/relationships/image" Target="../media/image449.png"/><Relationship Id="rId19" Type="http://schemas.openxmlformats.org/officeDocument/2006/relationships/image" Target="../media/image450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1.png"/><Relationship Id="rId3" Type="http://schemas.openxmlformats.org/officeDocument/2006/relationships/image" Target="../media/image452.png"/><Relationship Id="rId4" Type="http://schemas.openxmlformats.org/officeDocument/2006/relationships/image" Target="../media/image453.png"/><Relationship Id="rId5" Type="http://schemas.openxmlformats.org/officeDocument/2006/relationships/image" Target="../media/image454.png"/><Relationship Id="rId6" Type="http://schemas.openxmlformats.org/officeDocument/2006/relationships/image" Target="../media/image455.png"/><Relationship Id="rId7" Type="http://schemas.openxmlformats.org/officeDocument/2006/relationships/image" Target="../media/image456.png"/><Relationship Id="rId8" Type="http://schemas.openxmlformats.org/officeDocument/2006/relationships/image" Target="../media/image457.png"/><Relationship Id="rId9" Type="http://schemas.openxmlformats.org/officeDocument/2006/relationships/image" Target="../media/image458.png"/><Relationship Id="rId10" Type="http://schemas.openxmlformats.org/officeDocument/2006/relationships/image" Target="../media/image459.png"/><Relationship Id="rId11" Type="http://schemas.openxmlformats.org/officeDocument/2006/relationships/image" Target="../media/image460.png"/><Relationship Id="rId12" Type="http://schemas.openxmlformats.org/officeDocument/2006/relationships/image" Target="../media/image461.png"/><Relationship Id="rId13" Type="http://schemas.openxmlformats.org/officeDocument/2006/relationships/image" Target="../media/image462.png"/><Relationship Id="rId14" Type="http://schemas.openxmlformats.org/officeDocument/2006/relationships/image" Target="../media/image463.png"/><Relationship Id="rId15" Type="http://schemas.openxmlformats.org/officeDocument/2006/relationships/image" Target="../media/image464.png"/><Relationship Id="rId16" Type="http://schemas.openxmlformats.org/officeDocument/2006/relationships/image" Target="../media/image465.png"/><Relationship Id="rId17" Type="http://schemas.openxmlformats.org/officeDocument/2006/relationships/image" Target="../media/image466.png"/><Relationship Id="rId18" Type="http://schemas.openxmlformats.org/officeDocument/2006/relationships/image" Target="../media/image467.png"/><Relationship Id="rId19" Type="http://schemas.openxmlformats.org/officeDocument/2006/relationships/image" Target="../media/image468.png"/><Relationship Id="rId20" Type="http://schemas.openxmlformats.org/officeDocument/2006/relationships/image" Target="../media/image469.png"/><Relationship Id="rId21" Type="http://schemas.openxmlformats.org/officeDocument/2006/relationships/image" Target="../media/image470.png"/><Relationship Id="rId22" Type="http://schemas.openxmlformats.org/officeDocument/2006/relationships/image" Target="../media/image471.png"/><Relationship Id="rId23" Type="http://schemas.openxmlformats.org/officeDocument/2006/relationships/image" Target="../media/image472.png"/><Relationship Id="rId24" Type="http://schemas.openxmlformats.org/officeDocument/2006/relationships/image" Target="../media/image47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4.png"/><Relationship Id="rId3" Type="http://schemas.openxmlformats.org/officeDocument/2006/relationships/image" Target="../media/image475.png"/><Relationship Id="rId4" Type="http://schemas.openxmlformats.org/officeDocument/2006/relationships/image" Target="../media/image476.png"/><Relationship Id="rId5" Type="http://schemas.openxmlformats.org/officeDocument/2006/relationships/image" Target="../media/image477.png"/><Relationship Id="rId6" Type="http://schemas.openxmlformats.org/officeDocument/2006/relationships/image" Target="../media/image478.png"/><Relationship Id="rId7" Type="http://schemas.openxmlformats.org/officeDocument/2006/relationships/image" Target="../media/image479.png"/><Relationship Id="rId8" Type="http://schemas.openxmlformats.org/officeDocument/2006/relationships/image" Target="../media/image480.png"/><Relationship Id="rId9" Type="http://schemas.openxmlformats.org/officeDocument/2006/relationships/image" Target="../media/image481.png"/><Relationship Id="rId10" Type="http://schemas.openxmlformats.org/officeDocument/2006/relationships/image" Target="../media/image482.png"/><Relationship Id="rId11" Type="http://schemas.openxmlformats.org/officeDocument/2006/relationships/image" Target="../media/image483.png"/><Relationship Id="rId12" Type="http://schemas.openxmlformats.org/officeDocument/2006/relationships/image" Target="../media/image484.png"/><Relationship Id="rId13" Type="http://schemas.openxmlformats.org/officeDocument/2006/relationships/image" Target="../media/image485.png"/><Relationship Id="rId14" Type="http://schemas.openxmlformats.org/officeDocument/2006/relationships/image" Target="../media/image486.png"/><Relationship Id="rId15" Type="http://schemas.openxmlformats.org/officeDocument/2006/relationships/image" Target="../media/image487.png"/><Relationship Id="rId16" Type="http://schemas.openxmlformats.org/officeDocument/2006/relationships/image" Target="../media/image488.png"/><Relationship Id="rId17" Type="http://schemas.openxmlformats.org/officeDocument/2006/relationships/image" Target="../media/image489.png"/><Relationship Id="rId18" Type="http://schemas.openxmlformats.org/officeDocument/2006/relationships/image" Target="../media/image490.png"/><Relationship Id="rId19" Type="http://schemas.openxmlformats.org/officeDocument/2006/relationships/image" Target="../media/image491.png"/><Relationship Id="rId20" Type="http://schemas.openxmlformats.org/officeDocument/2006/relationships/image" Target="../media/image492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3.png"/><Relationship Id="rId3" Type="http://schemas.openxmlformats.org/officeDocument/2006/relationships/image" Target="../media/image494.png"/><Relationship Id="rId4" Type="http://schemas.openxmlformats.org/officeDocument/2006/relationships/image" Target="../media/image495.png"/><Relationship Id="rId5" Type="http://schemas.openxmlformats.org/officeDocument/2006/relationships/image" Target="../media/image496.png"/><Relationship Id="rId6" Type="http://schemas.openxmlformats.org/officeDocument/2006/relationships/image" Target="../media/image497.png"/><Relationship Id="rId7" Type="http://schemas.openxmlformats.org/officeDocument/2006/relationships/image" Target="../media/image498.png"/><Relationship Id="rId8" Type="http://schemas.openxmlformats.org/officeDocument/2006/relationships/image" Target="../media/image499.png"/><Relationship Id="rId9" Type="http://schemas.openxmlformats.org/officeDocument/2006/relationships/image" Target="../media/image500.png"/><Relationship Id="rId10" Type="http://schemas.openxmlformats.org/officeDocument/2006/relationships/image" Target="../media/image501.png"/><Relationship Id="rId11" Type="http://schemas.openxmlformats.org/officeDocument/2006/relationships/image" Target="../media/image502.png"/><Relationship Id="rId12" Type="http://schemas.openxmlformats.org/officeDocument/2006/relationships/image" Target="../media/image503.png"/><Relationship Id="rId13" Type="http://schemas.openxmlformats.org/officeDocument/2006/relationships/image" Target="../media/image504.png"/><Relationship Id="rId14" Type="http://schemas.openxmlformats.org/officeDocument/2006/relationships/image" Target="../media/image505.png"/><Relationship Id="rId15" Type="http://schemas.openxmlformats.org/officeDocument/2006/relationships/image" Target="../media/image506.png"/><Relationship Id="rId16" Type="http://schemas.openxmlformats.org/officeDocument/2006/relationships/image" Target="../media/image507.png"/><Relationship Id="rId17" Type="http://schemas.openxmlformats.org/officeDocument/2006/relationships/image" Target="../media/image508.png"/><Relationship Id="rId18" Type="http://schemas.openxmlformats.org/officeDocument/2006/relationships/image" Target="../media/image509.png"/><Relationship Id="rId19" Type="http://schemas.openxmlformats.org/officeDocument/2006/relationships/image" Target="../media/image510.png"/><Relationship Id="rId20" Type="http://schemas.openxmlformats.org/officeDocument/2006/relationships/image" Target="../media/image511.png"/><Relationship Id="rId21" Type="http://schemas.openxmlformats.org/officeDocument/2006/relationships/image" Target="../media/image512.png"/><Relationship Id="rId22" Type="http://schemas.openxmlformats.org/officeDocument/2006/relationships/image" Target="../media/image513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4.png"/><Relationship Id="rId3" Type="http://schemas.openxmlformats.org/officeDocument/2006/relationships/image" Target="../media/image515.png"/><Relationship Id="rId4" Type="http://schemas.openxmlformats.org/officeDocument/2006/relationships/image" Target="../media/image516.png"/><Relationship Id="rId5" Type="http://schemas.openxmlformats.org/officeDocument/2006/relationships/image" Target="../media/image517.png"/><Relationship Id="rId6" Type="http://schemas.openxmlformats.org/officeDocument/2006/relationships/image" Target="../media/image518.png"/><Relationship Id="rId7" Type="http://schemas.openxmlformats.org/officeDocument/2006/relationships/image" Target="../media/image519.png"/><Relationship Id="rId8" Type="http://schemas.openxmlformats.org/officeDocument/2006/relationships/image" Target="../media/image520.png"/><Relationship Id="rId9" Type="http://schemas.openxmlformats.org/officeDocument/2006/relationships/image" Target="../media/image521.png"/><Relationship Id="rId10" Type="http://schemas.openxmlformats.org/officeDocument/2006/relationships/image" Target="../media/image522.png"/><Relationship Id="rId11" Type="http://schemas.openxmlformats.org/officeDocument/2006/relationships/image" Target="../media/image523.png"/><Relationship Id="rId12" Type="http://schemas.openxmlformats.org/officeDocument/2006/relationships/image" Target="../media/image524.png"/><Relationship Id="rId13" Type="http://schemas.openxmlformats.org/officeDocument/2006/relationships/image" Target="../media/image525.png"/><Relationship Id="rId14" Type="http://schemas.openxmlformats.org/officeDocument/2006/relationships/image" Target="../media/image526.png"/><Relationship Id="rId15" Type="http://schemas.openxmlformats.org/officeDocument/2006/relationships/image" Target="../media/image527.png"/><Relationship Id="rId16" Type="http://schemas.openxmlformats.org/officeDocument/2006/relationships/image" Target="../media/image528.png"/><Relationship Id="rId17" Type="http://schemas.openxmlformats.org/officeDocument/2006/relationships/image" Target="../media/image529.png"/><Relationship Id="rId18" Type="http://schemas.openxmlformats.org/officeDocument/2006/relationships/image" Target="../media/image530.png"/><Relationship Id="rId19" Type="http://schemas.openxmlformats.org/officeDocument/2006/relationships/image" Target="../media/image531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2.png"/><Relationship Id="rId3" Type="http://schemas.openxmlformats.org/officeDocument/2006/relationships/image" Target="../media/image533.png"/><Relationship Id="rId4" Type="http://schemas.openxmlformats.org/officeDocument/2006/relationships/image" Target="../media/image534.png"/><Relationship Id="rId5" Type="http://schemas.openxmlformats.org/officeDocument/2006/relationships/image" Target="../media/image535.png"/><Relationship Id="rId6" Type="http://schemas.openxmlformats.org/officeDocument/2006/relationships/image" Target="../media/image536.png"/><Relationship Id="rId7" Type="http://schemas.openxmlformats.org/officeDocument/2006/relationships/image" Target="../media/image537.png"/><Relationship Id="rId8" Type="http://schemas.openxmlformats.org/officeDocument/2006/relationships/image" Target="../media/image538.png"/><Relationship Id="rId9" Type="http://schemas.openxmlformats.org/officeDocument/2006/relationships/image" Target="../media/image539.png"/><Relationship Id="rId10" Type="http://schemas.openxmlformats.org/officeDocument/2006/relationships/image" Target="../media/image540.png"/><Relationship Id="rId11" Type="http://schemas.openxmlformats.org/officeDocument/2006/relationships/image" Target="../media/image541.png"/><Relationship Id="rId12" Type="http://schemas.openxmlformats.org/officeDocument/2006/relationships/image" Target="../media/image542.png"/><Relationship Id="rId13" Type="http://schemas.openxmlformats.org/officeDocument/2006/relationships/image" Target="../media/image543.png"/><Relationship Id="rId14" Type="http://schemas.openxmlformats.org/officeDocument/2006/relationships/image" Target="../media/image544.png"/><Relationship Id="rId15" Type="http://schemas.openxmlformats.org/officeDocument/2006/relationships/image" Target="../media/image545.png"/><Relationship Id="rId16" Type="http://schemas.openxmlformats.org/officeDocument/2006/relationships/image" Target="../media/image546.png"/><Relationship Id="rId17" Type="http://schemas.openxmlformats.org/officeDocument/2006/relationships/image" Target="../media/image547.png"/><Relationship Id="rId18" Type="http://schemas.openxmlformats.org/officeDocument/2006/relationships/image" Target="../media/image548.png"/><Relationship Id="rId19" Type="http://schemas.openxmlformats.org/officeDocument/2006/relationships/image" Target="../media/image549.png"/><Relationship Id="rId20" Type="http://schemas.openxmlformats.org/officeDocument/2006/relationships/image" Target="../media/image550.png"/><Relationship Id="rId21" Type="http://schemas.openxmlformats.org/officeDocument/2006/relationships/image" Target="../media/image551.png"/><Relationship Id="rId22" Type="http://schemas.openxmlformats.org/officeDocument/2006/relationships/image" Target="../media/image552.png"/><Relationship Id="rId23" Type="http://schemas.openxmlformats.org/officeDocument/2006/relationships/image" Target="../media/image553.png"/><Relationship Id="rId24" Type="http://schemas.openxmlformats.org/officeDocument/2006/relationships/image" Target="../media/image554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5.png"/><Relationship Id="rId3" Type="http://schemas.openxmlformats.org/officeDocument/2006/relationships/image" Target="../media/image556.png"/><Relationship Id="rId4" Type="http://schemas.openxmlformats.org/officeDocument/2006/relationships/image" Target="../media/image557.png"/><Relationship Id="rId5" Type="http://schemas.openxmlformats.org/officeDocument/2006/relationships/image" Target="../media/image558.png"/><Relationship Id="rId6" Type="http://schemas.openxmlformats.org/officeDocument/2006/relationships/image" Target="../media/image559.png"/><Relationship Id="rId7" Type="http://schemas.openxmlformats.org/officeDocument/2006/relationships/image" Target="../media/image560.png"/><Relationship Id="rId8" Type="http://schemas.openxmlformats.org/officeDocument/2006/relationships/image" Target="../media/image561.png"/><Relationship Id="rId9" Type="http://schemas.openxmlformats.org/officeDocument/2006/relationships/image" Target="../media/image562.png"/><Relationship Id="rId10" Type="http://schemas.openxmlformats.org/officeDocument/2006/relationships/image" Target="../media/image563.png"/><Relationship Id="rId11" Type="http://schemas.openxmlformats.org/officeDocument/2006/relationships/image" Target="../media/image564.png"/><Relationship Id="rId12" Type="http://schemas.openxmlformats.org/officeDocument/2006/relationships/image" Target="../media/image565.png"/><Relationship Id="rId13" Type="http://schemas.openxmlformats.org/officeDocument/2006/relationships/image" Target="../media/image566.png"/><Relationship Id="rId14" Type="http://schemas.openxmlformats.org/officeDocument/2006/relationships/image" Target="../media/image567.png"/><Relationship Id="rId15" Type="http://schemas.openxmlformats.org/officeDocument/2006/relationships/image" Target="../media/image568.png"/><Relationship Id="rId16" Type="http://schemas.openxmlformats.org/officeDocument/2006/relationships/image" Target="../media/image569.png"/><Relationship Id="rId17" Type="http://schemas.openxmlformats.org/officeDocument/2006/relationships/image" Target="../media/image570.png"/><Relationship Id="rId18" Type="http://schemas.openxmlformats.org/officeDocument/2006/relationships/image" Target="../media/image571.png"/><Relationship Id="rId19" Type="http://schemas.openxmlformats.org/officeDocument/2006/relationships/image" Target="../media/image572.png"/><Relationship Id="rId20" Type="http://schemas.openxmlformats.org/officeDocument/2006/relationships/image" Target="../media/image573.png"/><Relationship Id="rId21" Type="http://schemas.openxmlformats.org/officeDocument/2006/relationships/image" Target="../media/image574.png"/><Relationship Id="rId22" Type="http://schemas.openxmlformats.org/officeDocument/2006/relationships/image" Target="../media/image575.png"/><Relationship Id="rId23" Type="http://schemas.openxmlformats.org/officeDocument/2006/relationships/image" Target="../media/image576.png"/><Relationship Id="rId24" Type="http://schemas.openxmlformats.org/officeDocument/2006/relationships/image" Target="../media/image577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8.png"/><Relationship Id="rId3" Type="http://schemas.openxmlformats.org/officeDocument/2006/relationships/image" Target="../media/image579.png"/><Relationship Id="rId4" Type="http://schemas.openxmlformats.org/officeDocument/2006/relationships/image" Target="../media/image580.png"/><Relationship Id="rId5" Type="http://schemas.openxmlformats.org/officeDocument/2006/relationships/image" Target="../media/image581.png"/><Relationship Id="rId6" Type="http://schemas.openxmlformats.org/officeDocument/2006/relationships/image" Target="../media/image582.png"/><Relationship Id="rId7" Type="http://schemas.openxmlformats.org/officeDocument/2006/relationships/image" Target="../media/image583.png"/><Relationship Id="rId8" Type="http://schemas.openxmlformats.org/officeDocument/2006/relationships/image" Target="../media/image584.png"/><Relationship Id="rId9" Type="http://schemas.openxmlformats.org/officeDocument/2006/relationships/image" Target="../media/image585.png"/><Relationship Id="rId10" Type="http://schemas.openxmlformats.org/officeDocument/2006/relationships/image" Target="../media/image586.png"/><Relationship Id="rId11" Type="http://schemas.openxmlformats.org/officeDocument/2006/relationships/image" Target="../media/image587.png"/><Relationship Id="rId12" Type="http://schemas.openxmlformats.org/officeDocument/2006/relationships/image" Target="../media/image588.png"/><Relationship Id="rId13" Type="http://schemas.openxmlformats.org/officeDocument/2006/relationships/image" Target="../media/image589.png"/><Relationship Id="rId14" Type="http://schemas.openxmlformats.org/officeDocument/2006/relationships/image" Target="../media/image590.png"/><Relationship Id="rId15" Type="http://schemas.openxmlformats.org/officeDocument/2006/relationships/image" Target="../media/image591.png"/><Relationship Id="rId16" Type="http://schemas.openxmlformats.org/officeDocument/2006/relationships/image" Target="../media/image592.png"/><Relationship Id="rId17" Type="http://schemas.openxmlformats.org/officeDocument/2006/relationships/image" Target="../media/image593.png"/><Relationship Id="rId18" Type="http://schemas.openxmlformats.org/officeDocument/2006/relationships/image" Target="../media/image594.png"/><Relationship Id="rId19" Type="http://schemas.openxmlformats.org/officeDocument/2006/relationships/image" Target="../media/image595.png"/><Relationship Id="rId20" Type="http://schemas.openxmlformats.org/officeDocument/2006/relationships/image" Target="../media/image596.png"/><Relationship Id="rId21" Type="http://schemas.openxmlformats.org/officeDocument/2006/relationships/image" Target="../media/image597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8.png"/><Relationship Id="rId3" Type="http://schemas.openxmlformats.org/officeDocument/2006/relationships/image" Target="../media/image599.png"/><Relationship Id="rId4" Type="http://schemas.openxmlformats.org/officeDocument/2006/relationships/image" Target="../media/image600.png"/><Relationship Id="rId5" Type="http://schemas.openxmlformats.org/officeDocument/2006/relationships/image" Target="../media/image601.png"/><Relationship Id="rId6" Type="http://schemas.openxmlformats.org/officeDocument/2006/relationships/image" Target="../media/image602.png"/><Relationship Id="rId7" Type="http://schemas.openxmlformats.org/officeDocument/2006/relationships/image" Target="../media/image603.png"/><Relationship Id="rId8" Type="http://schemas.openxmlformats.org/officeDocument/2006/relationships/image" Target="../media/image604.png"/><Relationship Id="rId9" Type="http://schemas.openxmlformats.org/officeDocument/2006/relationships/image" Target="../media/image605.png"/><Relationship Id="rId10" Type="http://schemas.openxmlformats.org/officeDocument/2006/relationships/image" Target="../media/image606.png"/><Relationship Id="rId11" Type="http://schemas.openxmlformats.org/officeDocument/2006/relationships/image" Target="../media/image607.png"/><Relationship Id="rId12" Type="http://schemas.openxmlformats.org/officeDocument/2006/relationships/image" Target="../media/image608.png"/><Relationship Id="rId13" Type="http://schemas.openxmlformats.org/officeDocument/2006/relationships/image" Target="../media/image609.png"/><Relationship Id="rId14" Type="http://schemas.openxmlformats.org/officeDocument/2006/relationships/image" Target="../media/image610.png"/><Relationship Id="rId15" Type="http://schemas.openxmlformats.org/officeDocument/2006/relationships/image" Target="../media/image611.png"/><Relationship Id="rId16" Type="http://schemas.openxmlformats.org/officeDocument/2006/relationships/image" Target="../media/image612.png"/><Relationship Id="rId17" Type="http://schemas.openxmlformats.org/officeDocument/2006/relationships/image" Target="../media/image613.png"/><Relationship Id="rId18" Type="http://schemas.openxmlformats.org/officeDocument/2006/relationships/image" Target="../media/image614.png"/><Relationship Id="rId19" Type="http://schemas.openxmlformats.org/officeDocument/2006/relationships/image" Target="../media/image615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6.png"/><Relationship Id="rId3" Type="http://schemas.openxmlformats.org/officeDocument/2006/relationships/image" Target="../media/image617.png"/><Relationship Id="rId4" Type="http://schemas.openxmlformats.org/officeDocument/2006/relationships/image" Target="../media/image618.png"/><Relationship Id="rId5" Type="http://schemas.openxmlformats.org/officeDocument/2006/relationships/image" Target="../media/image619.png"/><Relationship Id="rId6" Type="http://schemas.openxmlformats.org/officeDocument/2006/relationships/image" Target="../media/image620.png"/><Relationship Id="rId7" Type="http://schemas.openxmlformats.org/officeDocument/2006/relationships/image" Target="../media/image621.png"/><Relationship Id="rId8" Type="http://schemas.openxmlformats.org/officeDocument/2006/relationships/image" Target="../media/image622.png"/><Relationship Id="rId9" Type="http://schemas.openxmlformats.org/officeDocument/2006/relationships/image" Target="../media/image623.png"/><Relationship Id="rId10" Type="http://schemas.openxmlformats.org/officeDocument/2006/relationships/image" Target="../media/image624.png"/><Relationship Id="rId11" Type="http://schemas.openxmlformats.org/officeDocument/2006/relationships/image" Target="../media/image625.png"/><Relationship Id="rId12" Type="http://schemas.openxmlformats.org/officeDocument/2006/relationships/image" Target="../media/image626.png"/><Relationship Id="rId13" Type="http://schemas.openxmlformats.org/officeDocument/2006/relationships/image" Target="../media/image627.png"/><Relationship Id="rId14" Type="http://schemas.openxmlformats.org/officeDocument/2006/relationships/image" Target="../media/image628.png"/><Relationship Id="rId15" Type="http://schemas.openxmlformats.org/officeDocument/2006/relationships/image" Target="../media/image629.png"/><Relationship Id="rId16" Type="http://schemas.openxmlformats.org/officeDocument/2006/relationships/image" Target="../media/image630.png"/><Relationship Id="rId17" Type="http://schemas.openxmlformats.org/officeDocument/2006/relationships/image" Target="../media/image631.png"/><Relationship Id="rId18" Type="http://schemas.openxmlformats.org/officeDocument/2006/relationships/image" Target="../media/image632.png"/><Relationship Id="rId19" Type="http://schemas.openxmlformats.org/officeDocument/2006/relationships/image" Target="../media/image633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4.png"/><Relationship Id="rId3" Type="http://schemas.openxmlformats.org/officeDocument/2006/relationships/image" Target="../media/image635.png"/><Relationship Id="rId4" Type="http://schemas.openxmlformats.org/officeDocument/2006/relationships/image" Target="../media/image636.png"/><Relationship Id="rId5" Type="http://schemas.openxmlformats.org/officeDocument/2006/relationships/image" Target="../media/image637.png"/><Relationship Id="rId6" Type="http://schemas.openxmlformats.org/officeDocument/2006/relationships/image" Target="../media/image638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9.png"/><Relationship Id="rId3" Type="http://schemas.openxmlformats.org/officeDocument/2006/relationships/image" Target="../media/image640.png"/><Relationship Id="rId4" Type="http://schemas.openxmlformats.org/officeDocument/2006/relationships/image" Target="../media/image641.png"/><Relationship Id="rId5" Type="http://schemas.openxmlformats.org/officeDocument/2006/relationships/image" Target="../media/image642.png"/><Relationship Id="rId6" Type="http://schemas.openxmlformats.org/officeDocument/2006/relationships/image" Target="../media/image643.png"/><Relationship Id="rId7" Type="http://schemas.openxmlformats.org/officeDocument/2006/relationships/image" Target="../media/image644.png"/><Relationship Id="rId8" Type="http://schemas.openxmlformats.org/officeDocument/2006/relationships/image" Target="../media/image645.png"/><Relationship Id="rId9" Type="http://schemas.openxmlformats.org/officeDocument/2006/relationships/image" Target="../media/image646.png"/><Relationship Id="rId10" Type="http://schemas.openxmlformats.org/officeDocument/2006/relationships/image" Target="../media/image64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5" Type="http://schemas.openxmlformats.org/officeDocument/2006/relationships/image" Target="../media/image31.png"/><Relationship Id="rId16" Type="http://schemas.openxmlformats.org/officeDocument/2006/relationships/image" Target="../media/image32.png"/><Relationship Id="rId17" Type="http://schemas.openxmlformats.org/officeDocument/2006/relationships/image" Target="../media/image33.png"/><Relationship Id="rId18" Type="http://schemas.openxmlformats.org/officeDocument/2006/relationships/image" Target="../media/image34.png"/><Relationship Id="rId19" Type="http://schemas.openxmlformats.org/officeDocument/2006/relationships/image" Target="../media/image35.png"/><Relationship Id="rId20" Type="http://schemas.openxmlformats.org/officeDocument/2006/relationships/image" Target="../media/image36.png"/><Relationship Id="rId21" Type="http://schemas.openxmlformats.org/officeDocument/2006/relationships/image" Target="../media/image37.png"/><Relationship Id="rId22" Type="http://schemas.openxmlformats.org/officeDocument/2006/relationships/image" Target="../media/image38.png"/><Relationship Id="rId23" Type="http://schemas.openxmlformats.org/officeDocument/2006/relationships/image" Target="../media/image39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8.png"/><Relationship Id="rId3" Type="http://schemas.openxmlformats.org/officeDocument/2006/relationships/image" Target="../media/image649.png"/><Relationship Id="rId4" Type="http://schemas.openxmlformats.org/officeDocument/2006/relationships/image" Target="../media/image650.png"/><Relationship Id="rId5" Type="http://schemas.openxmlformats.org/officeDocument/2006/relationships/image" Target="../media/image651.png"/><Relationship Id="rId6" Type="http://schemas.openxmlformats.org/officeDocument/2006/relationships/image" Target="../media/image652.png"/><Relationship Id="rId7" Type="http://schemas.openxmlformats.org/officeDocument/2006/relationships/image" Target="../media/image653.png"/><Relationship Id="rId8" Type="http://schemas.openxmlformats.org/officeDocument/2006/relationships/image" Target="../media/image654.png"/><Relationship Id="rId9" Type="http://schemas.openxmlformats.org/officeDocument/2006/relationships/image" Target="../media/image655.png"/><Relationship Id="rId10" Type="http://schemas.openxmlformats.org/officeDocument/2006/relationships/image" Target="../media/image656.png"/><Relationship Id="rId11" Type="http://schemas.openxmlformats.org/officeDocument/2006/relationships/image" Target="../media/image657.png"/><Relationship Id="rId12" Type="http://schemas.openxmlformats.org/officeDocument/2006/relationships/image" Target="../media/image658.png"/><Relationship Id="rId13" Type="http://schemas.openxmlformats.org/officeDocument/2006/relationships/image" Target="../media/image659.png"/><Relationship Id="rId14" Type="http://schemas.openxmlformats.org/officeDocument/2006/relationships/image" Target="../media/image660.png"/><Relationship Id="rId15" Type="http://schemas.openxmlformats.org/officeDocument/2006/relationships/image" Target="../media/image661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2.png"/><Relationship Id="rId3" Type="http://schemas.openxmlformats.org/officeDocument/2006/relationships/image" Target="../media/image663.png"/><Relationship Id="rId4" Type="http://schemas.openxmlformats.org/officeDocument/2006/relationships/image" Target="../media/image664.png"/><Relationship Id="rId5" Type="http://schemas.openxmlformats.org/officeDocument/2006/relationships/image" Target="../media/image665.png"/><Relationship Id="rId6" Type="http://schemas.openxmlformats.org/officeDocument/2006/relationships/image" Target="../media/image666.png"/><Relationship Id="rId7" Type="http://schemas.openxmlformats.org/officeDocument/2006/relationships/image" Target="../media/image667.png"/><Relationship Id="rId8" Type="http://schemas.openxmlformats.org/officeDocument/2006/relationships/image" Target="../media/image668.png"/><Relationship Id="rId9" Type="http://schemas.openxmlformats.org/officeDocument/2006/relationships/image" Target="../media/image669.png"/><Relationship Id="rId10" Type="http://schemas.openxmlformats.org/officeDocument/2006/relationships/image" Target="../media/image670.png"/><Relationship Id="rId11" Type="http://schemas.openxmlformats.org/officeDocument/2006/relationships/image" Target="../media/image671.png"/><Relationship Id="rId12" Type="http://schemas.openxmlformats.org/officeDocument/2006/relationships/image" Target="../media/image672.png"/><Relationship Id="rId13" Type="http://schemas.openxmlformats.org/officeDocument/2006/relationships/image" Target="../media/image673.png"/><Relationship Id="rId14" Type="http://schemas.openxmlformats.org/officeDocument/2006/relationships/image" Target="../media/image674.png"/><Relationship Id="rId15" Type="http://schemas.openxmlformats.org/officeDocument/2006/relationships/image" Target="../media/image675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6.png"/><Relationship Id="rId3" Type="http://schemas.openxmlformats.org/officeDocument/2006/relationships/image" Target="../media/image677.png"/><Relationship Id="rId4" Type="http://schemas.openxmlformats.org/officeDocument/2006/relationships/image" Target="../media/image678.png"/><Relationship Id="rId5" Type="http://schemas.openxmlformats.org/officeDocument/2006/relationships/image" Target="../media/image679.png"/><Relationship Id="rId6" Type="http://schemas.openxmlformats.org/officeDocument/2006/relationships/image" Target="../media/image680.png"/><Relationship Id="rId7" Type="http://schemas.openxmlformats.org/officeDocument/2006/relationships/image" Target="../media/image681.png"/><Relationship Id="rId8" Type="http://schemas.openxmlformats.org/officeDocument/2006/relationships/image" Target="../media/image682.png"/><Relationship Id="rId9" Type="http://schemas.openxmlformats.org/officeDocument/2006/relationships/image" Target="../media/image683.png"/><Relationship Id="rId10" Type="http://schemas.openxmlformats.org/officeDocument/2006/relationships/image" Target="../media/image684.png"/><Relationship Id="rId11" Type="http://schemas.openxmlformats.org/officeDocument/2006/relationships/image" Target="../media/image685.png"/><Relationship Id="rId12" Type="http://schemas.openxmlformats.org/officeDocument/2006/relationships/image" Target="../media/image686.png"/><Relationship Id="rId13" Type="http://schemas.openxmlformats.org/officeDocument/2006/relationships/image" Target="../media/image687.png"/><Relationship Id="rId14" Type="http://schemas.openxmlformats.org/officeDocument/2006/relationships/image" Target="../media/image688.png"/><Relationship Id="rId15" Type="http://schemas.openxmlformats.org/officeDocument/2006/relationships/image" Target="../media/image689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0.png"/><Relationship Id="rId3" Type="http://schemas.openxmlformats.org/officeDocument/2006/relationships/image" Target="../media/image691.png"/><Relationship Id="rId4" Type="http://schemas.openxmlformats.org/officeDocument/2006/relationships/image" Target="../media/image692.png"/><Relationship Id="rId5" Type="http://schemas.openxmlformats.org/officeDocument/2006/relationships/image" Target="../media/image693.png"/><Relationship Id="rId6" Type="http://schemas.openxmlformats.org/officeDocument/2006/relationships/image" Target="../media/image694.png"/><Relationship Id="rId7" Type="http://schemas.openxmlformats.org/officeDocument/2006/relationships/image" Target="../media/image695.png"/><Relationship Id="rId8" Type="http://schemas.openxmlformats.org/officeDocument/2006/relationships/image" Target="../media/image696.png"/><Relationship Id="rId9" Type="http://schemas.openxmlformats.org/officeDocument/2006/relationships/image" Target="../media/image697.png"/><Relationship Id="rId10" Type="http://schemas.openxmlformats.org/officeDocument/2006/relationships/image" Target="../media/image698.png"/><Relationship Id="rId11" Type="http://schemas.openxmlformats.org/officeDocument/2006/relationships/image" Target="../media/image699.png"/><Relationship Id="rId12" Type="http://schemas.openxmlformats.org/officeDocument/2006/relationships/image" Target="../media/image700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1.png"/><Relationship Id="rId3" Type="http://schemas.openxmlformats.org/officeDocument/2006/relationships/image" Target="../media/image702.png"/><Relationship Id="rId4" Type="http://schemas.openxmlformats.org/officeDocument/2006/relationships/image" Target="../media/image703.png"/><Relationship Id="rId5" Type="http://schemas.openxmlformats.org/officeDocument/2006/relationships/image" Target="../media/image704.png"/><Relationship Id="rId6" Type="http://schemas.openxmlformats.org/officeDocument/2006/relationships/image" Target="../media/image705.png"/><Relationship Id="rId7" Type="http://schemas.openxmlformats.org/officeDocument/2006/relationships/image" Target="../media/image706.png"/><Relationship Id="rId8" Type="http://schemas.openxmlformats.org/officeDocument/2006/relationships/image" Target="../media/image707.png"/><Relationship Id="rId9" Type="http://schemas.openxmlformats.org/officeDocument/2006/relationships/image" Target="../media/image708.png"/><Relationship Id="rId10" Type="http://schemas.openxmlformats.org/officeDocument/2006/relationships/image" Target="../media/image709.png"/><Relationship Id="rId11" Type="http://schemas.openxmlformats.org/officeDocument/2006/relationships/image" Target="../media/image710.png"/><Relationship Id="rId12" Type="http://schemas.openxmlformats.org/officeDocument/2006/relationships/image" Target="../media/image711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2.png"/><Relationship Id="rId3" Type="http://schemas.openxmlformats.org/officeDocument/2006/relationships/image" Target="../media/image713.png"/><Relationship Id="rId4" Type="http://schemas.openxmlformats.org/officeDocument/2006/relationships/image" Target="../media/image714.png"/><Relationship Id="rId5" Type="http://schemas.openxmlformats.org/officeDocument/2006/relationships/image" Target="../media/image715.png"/><Relationship Id="rId6" Type="http://schemas.openxmlformats.org/officeDocument/2006/relationships/image" Target="../media/image716.png"/><Relationship Id="rId7" Type="http://schemas.openxmlformats.org/officeDocument/2006/relationships/image" Target="../media/image717.png"/><Relationship Id="rId8" Type="http://schemas.openxmlformats.org/officeDocument/2006/relationships/image" Target="../media/image718.png"/><Relationship Id="rId9" Type="http://schemas.openxmlformats.org/officeDocument/2006/relationships/image" Target="../media/image719.png"/><Relationship Id="rId10" Type="http://schemas.openxmlformats.org/officeDocument/2006/relationships/image" Target="../media/image720.png"/><Relationship Id="rId11" Type="http://schemas.openxmlformats.org/officeDocument/2006/relationships/image" Target="../media/image721.png"/><Relationship Id="rId12" Type="http://schemas.openxmlformats.org/officeDocument/2006/relationships/image" Target="../media/image722.png"/><Relationship Id="rId13" Type="http://schemas.openxmlformats.org/officeDocument/2006/relationships/image" Target="../media/image723.png"/><Relationship Id="rId14" Type="http://schemas.openxmlformats.org/officeDocument/2006/relationships/image" Target="../media/image724.png"/><Relationship Id="rId15" Type="http://schemas.openxmlformats.org/officeDocument/2006/relationships/image" Target="../media/image725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6.png"/><Relationship Id="rId3" Type="http://schemas.openxmlformats.org/officeDocument/2006/relationships/image" Target="../media/image727.png"/><Relationship Id="rId4" Type="http://schemas.openxmlformats.org/officeDocument/2006/relationships/image" Target="../media/image728.png"/><Relationship Id="rId5" Type="http://schemas.openxmlformats.org/officeDocument/2006/relationships/image" Target="../media/image729.png"/><Relationship Id="rId6" Type="http://schemas.openxmlformats.org/officeDocument/2006/relationships/image" Target="../media/image730.png"/><Relationship Id="rId7" Type="http://schemas.openxmlformats.org/officeDocument/2006/relationships/image" Target="../media/image731.png"/><Relationship Id="rId8" Type="http://schemas.openxmlformats.org/officeDocument/2006/relationships/image" Target="../media/image732.png"/><Relationship Id="rId9" Type="http://schemas.openxmlformats.org/officeDocument/2006/relationships/image" Target="../media/image733.png"/><Relationship Id="rId10" Type="http://schemas.openxmlformats.org/officeDocument/2006/relationships/image" Target="../media/image734.png"/><Relationship Id="rId11" Type="http://schemas.openxmlformats.org/officeDocument/2006/relationships/image" Target="../media/image735.png"/><Relationship Id="rId12" Type="http://schemas.openxmlformats.org/officeDocument/2006/relationships/image" Target="../media/image736.png"/><Relationship Id="rId13" Type="http://schemas.openxmlformats.org/officeDocument/2006/relationships/image" Target="../media/image737.png"/><Relationship Id="rId14" Type="http://schemas.openxmlformats.org/officeDocument/2006/relationships/image" Target="../media/image738.png"/><Relationship Id="rId15" Type="http://schemas.openxmlformats.org/officeDocument/2006/relationships/image" Target="../media/image739.png"/><Relationship Id="rId16" Type="http://schemas.openxmlformats.org/officeDocument/2006/relationships/image" Target="../media/image740.png"/><Relationship Id="rId17" Type="http://schemas.openxmlformats.org/officeDocument/2006/relationships/image" Target="../media/image741.png"/><Relationship Id="rId18" Type="http://schemas.openxmlformats.org/officeDocument/2006/relationships/image" Target="../media/image742.png"/><Relationship Id="rId19" Type="http://schemas.openxmlformats.org/officeDocument/2006/relationships/image" Target="../media/image743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4.png"/><Relationship Id="rId3" Type="http://schemas.openxmlformats.org/officeDocument/2006/relationships/image" Target="../media/image745.png"/><Relationship Id="rId4" Type="http://schemas.openxmlformats.org/officeDocument/2006/relationships/image" Target="../media/image746.png"/><Relationship Id="rId5" Type="http://schemas.openxmlformats.org/officeDocument/2006/relationships/image" Target="../media/image747.png"/><Relationship Id="rId6" Type="http://schemas.openxmlformats.org/officeDocument/2006/relationships/image" Target="../media/image748.png"/><Relationship Id="rId7" Type="http://schemas.openxmlformats.org/officeDocument/2006/relationships/image" Target="../media/image749.png"/><Relationship Id="rId8" Type="http://schemas.openxmlformats.org/officeDocument/2006/relationships/image" Target="../media/image750.png"/><Relationship Id="rId9" Type="http://schemas.openxmlformats.org/officeDocument/2006/relationships/image" Target="../media/image751.png"/><Relationship Id="rId10" Type="http://schemas.openxmlformats.org/officeDocument/2006/relationships/image" Target="../media/image752.png"/><Relationship Id="rId11" Type="http://schemas.openxmlformats.org/officeDocument/2006/relationships/image" Target="../media/image753.png"/><Relationship Id="rId12" Type="http://schemas.openxmlformats.org/officeDocument/2006/relationships/image" Target="../media/image754.png"/><Relationship Id="rId13" Type="http://schemas.openxmlformats.org/officeDocument/2006/relationships/image" Target="../media/image755.png"/><Relationship Id="rId14" Type="http://schemas.openxmlformats.org/officeDocument/2006/relationships/image" Target="../media/image756.png"/><Relationship Id="rId15" Type="http://schemas.openxmlformats.org/officeDocument/2006/relationships/image" Target="../media/image757.png"/><Relationship Id="rId16" Type="http://schemas.openxmlformats.org/officeDocument/2006/relationships/image" Target="../media/image758.png"/><Relationship Id="rId17" Type="http://schemas.openxmlformats.org/officeDocument/2006/relationships/image" Target="../media/image759.png"/><Relationship Id="rId18" Type="http://schemas.openxmlformats.org/officeDocument/2006/relationships/image" Target="../media/image760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1.png"/><Relationship Id="rId3" Type="http://schemas.openxmlformats.org/officeDocument/2006/relationships/image" Target="../media/image762.png"/><Relationship Id="rId4" Type="http://schemas.openxmlformats.org/officeDocument/2006/relationships/image" Target="../media/image763.png"/><Relationship Id="rId5" Type="http://schemas.openxmlformats.org/officeDocument/2006/relationships/image" Target="../media/image764.png"/><Relationship Id="rId6" Type="http://schemas.openxmlformats.org/officeDocument/2006/relationships/image" Target="../media/image765.png"/><Relationship Id="rId7" Type="http://schemas.openxmlformats.org/officeDocument/2006/relationships/image" Target="../media/image766.png"/><Relationship Id="rId8" Type="http://schemas.openxmlformats.org/officeDocument/2006/relationships/image" Target="../media/image767.png"/><Relationship Id="rId9" Type="http://schemas.openxmlformats.org/officeDocument/2006/relationships/image" Target="../media/image768.png"/><Relationship Id="rId10" Type="http://schemas.openxmlformats.org/officeDocument/2006/relationships/image" Target="../media/image769.png"/><Relationship Id="rId11" Type="http://schemas.openxmlformats.org/officeDocument/2006/relationships/image" Target="../media/image770.png"/><Relationship Id="rId12" Type="http://schemas.openxmlformats.org/officeDocument/2006/relationships/image" Target="../media/image771.png"/><Relationship Id="rId13" Type="http://schemas.openxmlformats.org/officeDocument/2006/relationships/image" Target="../media/image772.png"/><Relationship Id="rId14" Type="http://schemas.openxmlformats.org/officeDocument/2006/relationships/image" Target="../media/image773.png"/><Relationship Id="rId15" Type="http://schemas.openxmlformats.org/officeDocument/2006/relationships/image" Target="../media/image774.png"/><Relationship Id="rId16" Type="http://schemas.openxmlformats.org/officeDocument/2006/relationships/image" Target="../media/image775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6.png"/><Relationship Id="rId3" Type="http://schemas.openxmlformats.org/officeDocument/2006/relationships/image" Target="../media/image777.png"/><Relationship Id="rId4" Type="http://schemas.openxmlformats.org/officeDocument/2006/relationships/image" Target="../media/image778.png"/><Relationship Id="rId5" Type="http://schemas.openxmlformats.org/officeDocument/2006/relationships/image" Target="../media/image779.png"/><Relationship Id="rId6" Type="http://schemas.openxmlformats.org/officeDocument/2006/relationships/image" Target="../media/image780.png"/><Relationship Id="rId7" Type="http://schemas.openxmlformats.org/officeDocument/2006/relationships/image" Target="../media/image781.png"/><Relationship Id="rId8" Type="http://schemas.openxmlformats.org/officeDocument/2006/relationships/image" Target="../media/image782.png"/><Relationship Id="rId9" Type="http://schemas.openxmlformats.org/officeDocument/2006/relationships/image" Target="../media/image783.png"/><Relationship Id="rId10" Type="http://schemas.openxmlformats.org/officeDocument/2006/relationships/image" Target="../media/image784.png"/><Relationship Id="rId11" Type="http://schemas.openxmlformats.org/officeDocument/2006/relationships/image" Target="../media/image785.png"/><Relationship Id="rId12" Type="http://schemas.openxmlformats.org/officeDocument/2006/relationships/image" Target="../media/image78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Relationship Id="rId15" Type="http://schemas.openxmlformats.org/officeDocument/2006/relationships/image" Target="../media/image53.png"/><Relationship Id="rId16" Type="http://schemas.openxmlformats.org/officeDocument/2006/relationships/image" Target="../media/image54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7.png"/><Relationship Id="rId3" Type="http://schemas.openxmlformats.org/officeDocument/2006/relationships/image" Target="../media/image788.png"/><Relationship Id="rId4" Type="http://schemas.openxmlformats.org/officeDocument/2006/relationships/image" Target="../media/image789.png"/><Relationship Id="rId5" Type="http://schemas.openxmlformats.org/officeDocument/2006/relationships/image" Target="../media/image790.png"/><Relationship Id="rId6" Type="http://schemas.openxmlformats.org/officeDocument/2006/relationships/image" Target="../media/image791.png"/><Relationship Id="rId7" Type="http://schemas.openxmlformats.org/officeDocument/2006/relationships/image" Target="../media/image792.png"/><Relationship Id="rId8" Type="http://schemas.openxmlformats.org/officeDocument/2006/relationships/image" Target="../media/image793.png"/><Relationship Id="rId9" Type="http://schemas.openxmlformats.org/officeDocument/2006/relationships/image" Target="../media/image794.png"/><Relationship Id="rId10" Type="http://schemas.openxmlformats.org/officeDocument/2006/relationships/image" Target="../media/image795.png"/><Relationship Id="rId11" Type="http://schemas.openxmlformats.org/officeDocument/2006/relationships/image" Target="../media/image796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7.png"/><Relationship Id="rId3" Type="http://schemas.openxmlformats.org/officeDocument/2006/relationships/image" Target="../media/image798.png"/><Relationship Id="rId4" Type="http://schemas.openxmlformats.org/officeDocument/2006/relationships/image" Target="../media/image799.png"/><Relationship Id="rId5" Type="http://schemas.openxmlformats.org/officeDocument/2006/relationships/image" Target="../media/image800.png"/><Relationship Id="rId6" Type="http://schemas.openxmlformats.org/officeDocument/2006/relationships/image" Target="../media/image801.png"/><Relationship Id="rId7" Type="http://schemas.openxmlformats.org/officeDocument/2006/relationships/image" Target="../media/image802.png"/><Relationship Id="rId8" Type="http://schemas.openxmlformats.org/officeDocument/2006/relationships/image" Target="../media/image803.png"/><Relationship Id="rId9" Type="http://schemas.openxmlformats.org/officeDocument/2006/relationships/image" Target="../media/image804.png"/><Relationship Id="rId10" Type="http://schemas.openxmlformats.org/officeDocument/2006/relationships/image" Target="../media/image805.png"/><Relationship Id="rId11" Type="http://schemas.openxmlformats.org/officeDocument/2006/relationships/image" Target="../media/image806.png"/><Relationship Id="rId12" Type="http://schemas.openxmlformats.org/officeDocument/2006/relationships/image" Target="../media/image807.png"/><Relationship Id="rId13" Type="http://schemas.openxmlformats.org/officeDocument/2006/relationships/image" Target="../media/image808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9.png"/><Relationship Id="rId3" Type="http://schemas.openxmlformats.org/officeDocument/2006/relationships/image" Target="../media/image810.png"/><Relationship Id="rId4" Type="http://schemas.openxmlformats.org/officeDocument/2006/relationships/image" Target="../media/image811.png"/><Relationship Id="rId5" Type="http://schemas.openxmlformats.org/officeDocument/2006/relationships/image" Target="../media/image812.png"/><Relationship Id="rId6" Type="http://schemas.openxmlformats.org/officeDocument/2006/relationships/image" Target="../media/image813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4.png"/><Relationship Id="rId3" Type="http://schemas.openxmlformats.org/officeDocument/2006/relationships/image" Target="../media/image815.png"/><Relationship Id="rId4" Type="http://schemas.openxmlformats.org/officeDocument/2006/relationships/image" Target="../media/image816.png"/><Relationship Id="rId5" Type="http://schemas.openxmlformats.org/officeDocument/2006/relationships/image" Target="../media/image817.png"/><Relationship Id="rId6" Type="http://schemas.openxmlformats.org/officeDocument/2006/relationships/image" Target="../media/image818.png"/><Relationship Id="rId7" Type="http://schemas.openxmlformats.org/officeDocument/2006/relationships/image" Target="../media/image819.png"/><Relationship Id="rId8" Type="http://schemas.openxmlformats.org/officeDocument/2006/relationships/image" Target="../media/image820.png"/><Relationship Id="rId9" Type="http://schemas.openxmlformats.org/officeDocument/2006/relationships/image" Target="../media/image821.png"/><Relationship Id="rId10" Type="http://schemas.openxmlformats.org/officeDocument/2006/relationships/image" Target="../media/image822.png"/><Relationship Id="rId11" Type="http://schemas.openxmlformats.org/officeDocument/2006/relationships/image" Target="../media/image823.png"/><Relationship Id="rId12" Type="http://schemas.openxmlformats.org/officeDocument/2006/relationships/image" Target="../media/image824.png"/><Relationship Id="rId13" Type="http://schemas.openxmlformats.org/officeDocument/2006/relationships/image" Target="../media/image825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6.png"/><Relationship Id="rId3" Type="http://schemas.openxmlformats.org/officeDocument/2006/relationships/image" Target="../media/image827.png"/><Relationship Id="rId4" Type="http://schemas.openxmlformats.org/officeDocument/2006/relationships/image" Target="../media/image828.png"/><Relationship Id="rId5" Type="http://schemas.openxmlformats.org/officeDocument/2006/relationships/image" Target="../media/image829.png"/><Relationship Id="rId6" Type="http://schemas.openxmlformats.org/officeDocument/2006/relationships/image" Target="../media/image830.png"/><Relationship Id="rId7" Type="http://schemas.openxmlformats.org/officeDocument/2006/relationships/image" Target="../media/image831.png"/><Relationship Id="rId8" Type="http://schemas.openxmlformats.org/officeDocument/2006/relationships/image" Target="../media/image832.png"/><Relationship Id="rId9" Type="http://schemas.openxmlformats.org/officeDocument/2006/relationships/image" Target="../media/image833.png"/><Relationship Id="rId10" Type="http://schemas.openxmlformats.org/officeDocument/2006/relationships/image" Target="../media/image834.png"/><Relationship Id="rId11" Type="http://schemas.openxmlformats.org/officeDocument/2006/relationships/image" Target="../media/image835.png"/><Relationship Id="rId12" Type="http://schemas.openxmlformats.org/officeDocument/2006/relationships/image" Target="../media/image836.png"/><Relationship Id="rId13" Type="http://schemas.openxmlformats.org/officeDocument/2006/relationships/image" Target="../media/image837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8.png"/><Relationship Id="rId3" Type="http://schemas.openxmlformats.org/officeDocument/2006/relationships/image" Target="../media/image839.png"/><Relationship Id="rId4" Type="http://schemas.openxmlformats.org/officeDocument/2006/relationships/image" Target="../media/image840.png"/><Relationship Id="rId5" Type="http://schemas.openxmlformats.org/officeDocument/2006/relationships/image" Target="../media/image841.png"/><Relationship Id="rId6" Type="http://schemas.openxmlformats.org/officeDocument/2006/relationships/image" Target="../media/image842.png"/><Relationship Id="rId7" Type="http://schemas.openxmlformats.org/officeDocument/2006/relationships/image" Target="../media/image843.png"/><Relationship Id="rId8" Type="http://schemas.openxmlformats.org/officeDocument/2006/relationships/image" Target="../media/image844.png"/><Relationship Id="rId9" Type="http://schemas.openxmlformats.org/officeDocument/2006/relationships/image" Target="../media/image845.png"/><Relationship Id="rId10" Type="http://schemas.openxmlformats.org/officeDocument/2006/relationships/image" Target="../media/image846.png"/><Relationship Id="rId11" Type="http://schemas.openxmlformats.org/officeDocument/2006/relationships/image" Target="../media/image847.png"/><Relationship Id="rId12" Type="http://schemas.openxmlformats.org/officeDocument/2006/relationships/image" Target="../media/image848.png"/><Relationship Id="rId13" Type="http://schemas.openxmlformats.org/officeDocument/2006/relationships/image" Target="../media/image849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0.png"/><Relationship Id="rId3" Type="http://schemas.openxmlformats.org/officeDocument/2006/relationships/image" Target="../media/image851.png"/><Relationship Id="rId4" Type="http://schemas.openxmlformats.org/officeDocument/2006/relationships/image" Target="../media/image852.png"/><Relationship Id="rId5" Type="http://schemas.openxmlformats.org/officeDocument/2006/relationships/image" Target="../media/image853.png"/><Relationship Id="rId6" Type="http://schemas.openxmlformats.org/officeDocument/2006/relationships/image" Target="../media/image854.png"/><Relationship Id="rId7" Type="http://schemas.openxmlformats.org/officeDocument/2006/relationships/image" Target="../media/image855.png"/><Relationship Id="rId8" Type="http://schemas.openxmlformats.org/officeDocument/2006/relationships/image" Target="../media/image856.png"/><Relationship Id="rId9" Type="http://schemas.openxmlformats.org/officeDocument/2006/relationships/image" Target="../media/image857.png"/><Relationship Id="rId10" Type="http://schemas.openxmlformats.org/officeDocument/2006/relationships/image" Target="../media/image858.png"/><Relationship Id="rId11" Type="http://schemas.openxmlformats.org/officeDocument/2006/relationships/image" Target="../media/image859.png"/><Relationship Id="rId12" Type="http://schemas.openxmlformats.org/officeDocument/2006/relationships/image" Target="../media/image860.png"/><Relationship Id="rId13" Type="http://schemas.openxmlformats.org/officeDocument/2006/relationships/image" Target="../media/image861.png"/><Relationship Id="rId14" Type="http://schemas.openxmlformats.org/officeDocument/2006/relationships/image" Target="../media/image862.png"/><Relationship Id="rId15" Type="http://schemas.openxmlformats.org/officeDocument/2006/relationships/image" Target="../media/image863.png"/><Relationship Id="rId16" Type="http://schemas.openxmlformats.org/officeDocument/2006/relationships/image" Target="../media/image864.png"/><Relationship Id="rId17" Type="http://schemas.openxmlformats.org/officeDocument/2006/relationships/image" Target="../media/image865.png"/><Relationship Id="rId18" Type="http://schemas.openxmlformats.org/officeDocument/2006/relationships/image" Target="../media/image866.png"/><Relationship Id="rId19" Type="http://schemas.openxmlformats.org/officeDocument/2006/relationships/image" Target="../media/image867.png"/><Relationship Id="rId20" Type="http://schemas.openxmlformats.org/officeDocument/2006/relationships/image" Target="../media/image868.png"/><Relationship Id="rId21" Type="http://schemas.openxmlformats.org/officeDocument/2006/relationships/image" Target="../media/image869.png"/><Relationship Id="rId22" Type="http://schemas.openxmlformats.org/officeDocument/2006/relationships/image" Target="../media/image870.png"/><Relationship Id="rId23" Type="http://schemas.openxmlformats.org/officeDocument/2006/relationships/image" Target="../media/image871.png"/><Relationship Id="rId24" Type="http://schemas.openxmlformats.org/officeDocument/2006/relationships/image" Target="../media/image872.png"/><Relationship Id="rId25" Type="http://schemas.openxmlformats.org/officeDocument/2006/relationships/image" Target="../media/image873.pn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4.png"/><Relationship Id="rId3" Type="http://schemas.openxmlformats.org/officeDocument/2006/relationships/image" Target="../media/image875.png"/><Relationship Id="rId4" Type="http://schemas.openxmlformats.org/officeDocument/2006/relationships/image" Target="../media/image876.png"/><Relationship Id="rId5" Type="http://schemas.openxmlformats.org/officeDocument/2006/relationships/image" Target="../media/image87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image" Target="../media/image63.png"/><Relationship Id="rId11" Type="http://schemas.openxmlformats.org/officeDocument/2006/relationships/image" Target="../media/image64.png"/><Relationship Id="rId12" Type="http://schemas.openxmlformats.org/officeDocument/2006/relationships/image" Target="../media/image65.png"/><Relationship Id="rId13" Type="http://schemas.openxmlformats.org/officeDocument/2006/relationships/image" Target="../media/image66.png"/><Relationship Id="rId14" Type="http://schemas.openxmlformats.org/officeDocument/2006/relationships/image" Target="../media/image67.png"/><Relationship Id="rId15" Type="http://schemas.openxmlformats.org/officeDocument/2006/relationships/image" Target="../media/image68.png"/><Relationship Id="rId16" Type="http://schemas.openxmlformats.org/officeDocument/2006/relationships/image" Target="../media/image6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78.png"/><Relationship Id="rId11" Type="http://schemas.openxmlformats.org/officeDocument/2006/relationships/image" Target="../media/image79.png"/><Relationship Id="rId12" Type="http://schemas.openxmlformats.org/officeDocument/2006/relationships/image" Target="../media/image80.png"/><Relationship Id="rId13" Type="http://schemas.openxmlformats.org/officeDocument/2006/relationships/image" Target="../media/image81.png"/><Relationship Id="rId14" Type="http://schemas.openxmlformats.org/officeDocument/2006/relationships/image" Target="../media/image82.png"/><Relationship Id="rId15" Type="http://schemas.openxmlformats.org/officeDocument/2006/relationships/image" Target="../media/image83.png"/><Relationship Id="rId16" Type="http://schemas.openxmlformats.org/officeDocument/2006/relationships/image" Target="../media/image8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0" Type="http://schemas.openxmlformats.org/officeDocument/2006/relationships/image" Target="../media/image93.png"/><Relationship Id="rId11" Type="http://schemas.openxmlformats.org/officeDocument/2006/relationships/image" Target="../media/image94.png"/><Relationship Id="rId12" Type="http://schemas.openxmlformats.org/officeDocument/2006/relationships/image" Target="../media/image95.png"/><Relationship Id="rId13" Type="http://schemas.openxmlformats.org/officeDocument/2006/relationships/image" Target="../media/image9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1409" y="3096428"/>
            <a:ext cx="15700334" cy="50335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40261" y="3396219"/>
            <a:ext cx="9594901" cy="88046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01850" y="9175116"/>
            <a:ext cx="5534506" cy="76515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3081" y="2875780"/>
            <a:ext cx="3099441" cy="11938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06559" y="768178"/>
            <a:ext cx="3845687" cy="202592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820" y="1372058"/>
            <a:ext cx="2538909" cy="99176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9475" y="20864"/>
            <a:ext cx="2668350" cy="347895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4084" y="3935031"/>
            <a:ext cx="2430752" cy="9116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4084" y="4806898"/>
            <a:ext cx="3346162" cy="9133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67899" y="2684114"/>
            <a:ext cx="5313860" cy="103580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188262" y="3768986"/>
            <a:ext cx="12893322" cy="557169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06559" y="768178"/>
            <a:ext cx="3874182" cy="202592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820" y="1372058"/>
            <a:ext cx="2538909" cy="99176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9475" y="20864"/>
            <a:ext cx="2668350" cy="347895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084" y="2988250"/>
            <a:ext cx="2417733" cy="9116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4084" y="4730707"/>
            <a:ext cx="3346162" cy="9133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6577" y="3785219"/>
            <a:ext cx="3109552" cy="11928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81072" y="2961170"/>
            <a:ext cx="11502071" cy="6757048"/>
            <a:chOff x="6081072" y="2961170"/>
            <a:chExt cx="11502071" cy="67570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81072" y="2961170"/>
              <a:ext cx="11502071" cy="67570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02" y="768178"/>
            <a:ext cx="5775268" cy="202967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820" y="1372058"/>
            <a:ext cx="2538909" cy="99176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9475" y="20864"/>
            <a:ext cx="2668350" cy="347895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084" y="2988250"/>
            <a:ext cx="2417733" cy="9116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4084" y="3844898"/>
            <a:ext cx="2430752" cy="9116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3081" y="4641752"/>
            <a:ext cx="4279374" cy="11942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33502" y="2963673"/>
            <a:ext cx="3729727" cy="1721412"/>
            <a:chOff x="5733502" y="2963673"/>
            <a:chExt cx="3729727" cy="172141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33502" y="2963673"/>
              <a:ext cx="3729727" cy="17214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02836" y="3611536"/>
            <a:ext cx="8325716" cy="1073549"/>
            <a:chOff x="9502836" y="3611536"/>
            <a:chExt cx="8325716" cy="107354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02836" y="3611536"/>
              <a:ext cx="8325716" cy="10735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634512" y="6050912"/>
            <a:ext cx="6171429" cy="2029419"/>
            <a:chOff x="5634512" y="6050912"/>
            <a:chExt cx="6171429" cy="20294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34512" y="6050912"/>
              <a:ext cx="6171429" cy="20294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963594" y="6050912"/>
            <a:ext cx="6171429" cy="1986581"/>
            <a:chOff x="11963594" y="6050912"/>
            <a:chExt cx="6171429" cy="198658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63594" y="6050912"/>
              <a:ext cx="6171429" cy="198658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107383" y="6050912"/>
            <a:ext cx="7184020" cy="2146306"/>
            <a:chOff x="5107383" y="6050912"/>
            <a:chExt cx="7184020" cy="214630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07383" y="6050912"/>
              <a:ext cx="7184020" cy="214630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406787" y="6050912"/>
            <a:ext cx="7408293" cy="2146306"/>
            <a:chOff x="11406787" y="6050912"/>
            <a:chExt cx="7408293" cy="214630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406787" y="6050912"/>
              <a:ext cx="7408293" cy="2146306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618460" y="4678737"/>
            <a:ext cx="9419404" cy="137698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265135" y="8299991"/>
            <a:ext cx="7371117" cy="147799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02" y="768178"/>
            <a:ext cx="5775268" cy="202967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820" y="1372058"/>
            <a:ext cx="2538909" cy="99176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9475" y="20864"/>
            <a:ext cx="2668350" cy="347895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084" y="2988250"/>
            <a:ext cx="2417733" cy="9116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4084" y="3844898"/>
            <a:ext cx="2430752" cy="9116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3081" y="4641752"/>
            <a:ext cx="4279374" cy="11942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09510" y="3508855"/>
            <a:ext cx="9855635" cy="2623338"/>
            <a:chOff x="7609510" y="3508855"/>
            <a:chExt cx="9855635" cy="26233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09510" y="3508855"/>
              <a:ext cx="9855635" cy="26233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09510" y="6413179"/>
            <a:ext cx="2259182" cy="2669942"/>
            <a:chOff x="7609510" y="6413179"/>
            <a:chExt cx="2259182" cy="266994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09510" y="6413179"/>
              <a:ext cx="2259182" cy="26699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105294" y="6413179"/>
            <a:ext cx="2259182" cy="2669942"/>
            <a:chOff x="10105294" y="6413179"/>
            <a:chExt cx="2259182" cy="266994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05294" y="6413179"/>
              <a:ext cx="2259182" cy="266994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724278" y="6433406"/>
            <a:ext cx="2259182" cy="2669942"/>
            <a:chOff x="12724278" y="6433406"/>
            <a:chExt cx="2259182" cy="266994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724278" y="6433406"/>
              <a:ext cx="2259182" cy="266994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205963" y="6413179"/>
            <a:ext cx="2259182" cy="2669942"/>
            <a:chOff x="15205963" y="6413179"/>
            <a:chExt cx="2259182" cy="266994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205963" y="6413179"/>
              <a:ext cx="2259182" cy="2669942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581490" y="2442767"/>
            <a:ext cx="5543993" cy="103767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347472" y="8974025"/>
            <a:ext cx="2804221" cy="106875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963312" y="8974025"/>
            <a:ext cx="2693544" cy="139595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449037" y="8974024"/>
            <a:ext cx="2786925" cy="106875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762344" y="8974024"/>
            <a:ext cx="2995335" cy="139595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745121" y="4490362"/>
            <a:ext cx="3400554" cy="80137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730598" y="7394681"/>
            <a:ext cx="3444144" cy="80137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8369" y="1599597"/>
            <a:ext cx="7696773" cy="83127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25118" y="4446204"/>
            <a:ext cx="4535651" cy="116754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84466" y="3939178"/>
            <a:ext cx="4439176" cy="25960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8357" y="2875780"/>
            <a:ext cx="3859946" cy="118679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99064" y="768178"/>
            <a:ext cx="5147820" cy="201318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820" y="1372058"/>
            <a:ext cx="2561252" cy="99396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9475" y="20864"/>
            <a:ext cx="2669426" cy="347895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8541" y="5638696"/>
            <a:ext cx="3690238" cy="9133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8715" y="3674750"/>
            <a:ext cx="3121838" cy="91334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687134" y="3104009"/>
            <a:ext cx="12035209" cy="170678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27444" y="4627749"/>
            <a:ext cx="10472528" cy="560032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68715" y="4153769"/>
            <a:ext cx="3142752" cy="91162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68717" y="4597764"/>
            <a:ext cx="4531124" cy="96750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60764" y="5055736"/>
            <a:ext cx="3414400" cy="91162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39970" y="7235441"/>
            <a:ext cx="2404362" cy="91162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56800" y="6172631"/>
            <a:ext cx="2550876" cy="91162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56800" y="6651650"/>
            <a:ext cx="3135352" cy="91162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8357" y="2875780"/>
            <a:ext cx="3859946" cy="118679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99064" y="768178"/>
            <a:ext cx="9012849" cy="205516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820" y="1372058"/>
            <a:ext cx="2561252" cy="99396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9475" y="20864"/>
            <a:ext cx="2669426" cy="34789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12361" y="7575276"/>
            <a:ext cx="2667684" cy="2299728"/>
            <a:chOff x="10812361" y="7575276"/>
            <a:chExt cx="2667684" cy="229972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12361" y="7575276"/>
              <a:ext cx="2667684" cy="22997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17385" y="7514368"/>
            <a:ext cx="2700827" cy="2321498"/>
            <a:chOff x="7317385" y="7514368"/>
            <a:chExt cx="2700827" cy="232149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17385" y="7514368"/>
              <a:ext cx="2700827" cy="232149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824532" y="7447702"/>
            <a:ext cx="3547781" cy="2424317"/>
            <a:chOff x="6824532" y="7447702"/>
            <a:chExt cx="3547781" cy="24243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24532" y="7447702"/>
              <a:ext cx="3547781" cy="242431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372313" y="7447702"/>
            <a:ext cx="3547781" cy="2424317"/>
            <a:chOff x="10372313" y="7447702"/>
            <a:chExt cx="3547781" cy="242431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72313" y="7447702"/>
              <a:ext cx="3547781" cy="242431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68715" y="3674750"/>
            <a:ext cx="3121838" cy="91334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68715" y="4153769"/>
            <a:ext cx="3142752" cy="91162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68717" y="4626336"/>
            <a:ext cx="4531124" cy="96750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434901" y="3859396"/>
            <a:ext cx="12810874" cy="367700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965686" y="8538683"/>
            <a:ext cx="3002491" cy="153693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286377" y="2828196"/>
            <a:ext cx="8194072" cy="148512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68541" y="5638696"/>
            <a:ext cx="3690238" cy="91334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60764" y="5055736"/>
            <a:ext cx="3414400" cy="91162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39970" y="7235441"/>
            <a:ext cx="2404362" cy="91162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56800" y="6172631"/>
            <a:ext cx="2550876" cy="91162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56800" y="6651650"/>
            <a:ext cx="3135352" cy="91162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8357" y="2875780"/>
            <a:ext cx="3859946" cy="118679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99064" y="768178"/>
            <a:ext cx="9012849" cy="205516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820" y="1372058"/>
            <a:ext cx="2561252" cy="99396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9475" y="20864"/>
            <a:ext cx="2669426" cy="34789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8715" y="3674750"/>
            <a:ext cx="3121838" cy="91334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8715" y="4153769"/>
            <a:ext cx="3142752" cy="91162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8717" y="4626336"/>
            <a:ext cx="4531124" cy="9675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86377" y="2828196"/>
            <a:ext cx="5933301" cy="148512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443882" y="4123005"/>
            <a:ext cx="13010911" cy="409517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098891" y="8019119"/>
            <a:ext cx="13405352" cy="228945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68541" y="5638696"/>
            <a:ext cx="3690238" cy="91334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60764" y="5055736"/>
            <a:ext cx="3414400" cy="91162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39970" y="7235441"/>
            <a:ext cx="2404362" cy="91162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56800" y="6172631"/>
            <a:ext cx="2550876" cy="91162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56800" y="6651650"/>
            <a:ext cx="3135352" cy="91162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8357" y="2875780"/>
            <a:ext cx="3859946" cy="118679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99064" y="768178"/>
            <a:ext cx="9012849" cy="205516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820" y="1372058"/>
            <a:ext cx="2561252" cy="99396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9475" y="20864"/>
            <a:ext cx="2669426" cy="34789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92323" y="4530233"/>
            <a:ext cx="2299477" cy="2717563"/>
            <a:chOff x="5792323" y="4530233"/>
            <a:chExt cx="2299477" cy="271756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92323" y="4530233"/>
              <a:ext cx="2299477" cy="27175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78951" y="3545219"/>
            <a:ext cx="2299477" cy="2717563"/>
            <a:chOff x="9378951" y="3545219"/>
            <a:chExt cx="2299477" cy="271756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78951" y="3545219"/>
              <a:ext cx="2299477" cy="27175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248248" y="3526172"/>
            <a:ext cx="2299477" cy="2717563"/>
            <a:chOff x="12248248" y="3526172"/>
            <a:chExt cx="2299477" cy="271756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48248" y="3526172"/>
              <a:ext cx="2299477" cy="271756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114448" y="3467155"/>
            <a:ext cx="2344558" cy="2770841"/>
            <a:chOff x="15114448" y="3467155"/>
            <a:chExt cx="2344558" cy="277084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114448" y="3467155"/>
              <a:ext cx="2344558" cy="277084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248248" y="6810288"/>
            <a:ext cx="2351858" cy="2779469"/>
            <a:chOff x="12248248" y="6810288"/>
            <a:chExt cx="2351858" cy="277946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248248" y="6810288"/>
              <a:ext cx="2351858" cy="277946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114448" y="6818916"/>
            <a:ext cx="2344558" cy="2770841"/>
            <a:chOff x="15114448" y="6818916"/>
            <a:chExt cx="2344558" cy="277084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114448" y="6818916"/>
              <a:ext cx="2344558" cy="277084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371787" y="6810288"/>
            <a:ext cx="2348999" cy="2776090"/>
            <a:chOff x="9371787" y="6810288"/>
            <a:chExt cx="2348999" cy="277609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371787" y="6810288"/>
              <a:ext cx="2348999" cy="2776090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68715" y="3674750"/>
            <a:ext cx="3121838" cy="91334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68715" y="4153769"/>
            <a:ext cx="3142752" cy="911628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68717" y="4626336"/>
            <a:ext cx="4531124" cy="96750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568605" y="7066294"/>
            <a:ext cx="2916060" cy="1444089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903432" y="6161650"/>
            <a:ext cx="3164231" cy="859974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572768" y="6059607"/>
            <a:ext cx="3359593" cy="1049983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338272" y="2269529"/>
            <a:ext cx="12693711" cy="1708825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839968" y="6161645"/>
            <a:ext cx="2920174" cy="859974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712035" y="9423940"/>
            <a:ext cx="3405126" cy="1049983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739235" y="9428149"/>
            <a:ext cx="3226193" cy="104156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4617759" y="9423940"/>
            <a:ext cx="3245212" cy="1129964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468541" y="5638696"/>
            <a:ext cx="3690238" cy="913343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60764" y="5055736"/>
            <a:ext cx="3414400" cy="911628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439970" y="7235441"/>
            <a:ext cx="2404362" cy="911628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756800" y="6172631"/>
            <a:ext cx="2550876" cy="911628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756800" y="6651650"/>
            <a:ext cx="3135352" cy="91162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8357" y="2875780"/>
            <a:ext cx="3859946" cy="118679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99064" y="768178"/>
            <a:ext cx="9012849" cy="205516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820" y="1372058"/>
            <a:ext cx="2561252" cy="99396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9475" y="20864"/>
            <a:ext cx="2669426" cy="34789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00457" y="2530223"/>
            <a:ext cx="12328094" cy="7690194"/>
            <a:chOff x="5500457" y="2530223"/>
            <a:chExt cx="12328094" cy="769019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00457" y="2530223"/>
              <a:ext cx="12328094" cy="76901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18716" y="3054552"/>
            <a:ext cx="5260013" cy="6216379"/>
            <a:chOff x="12618716" y="3054552"/>
            <a:chExt cx="5260013" cy="621637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618716" y="3054552"/>
              <a:ext cx="5260013" cy="62163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500457" y="3054552"/>
            <a:ext cx="5260013" cy="6216379"/>
            <a:chOff x="5500457" y="3054552"/>
            <a:chExt cx="5260013" cy="621637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00457" y="3054552"/>
              <a:ext cx="5260013" cy="621637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742837" y="2644846"/>
            <a:ext cx="2888852" cy="1609855"/>
            <a:chOff x="14742837" y="2644846"/>
            <a:chExt cx="2888852" cy="160985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742837" y="2644846"/>
              <a:ext cx="2888852" cy="16098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041749" y="8465803"/>
            <a:ext cx="2809162" cy="1195388"/>
            <a:chOff x="14041749" y="8465803"/>
            <a:chExt cx="2809162" cy="119538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041749" y="8465803"/>
              <a:ext cx="2809162" cy="119538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68715" y="3674750"/>
            <a:ext cx="3121838" cy="91334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68715" y="4153769"/>
            <a:ext cx="3142752" cy="91162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68717" y="4626336"/>
            <a:ext cx="4531124" cy="96750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417129" y="9288834"/>
            <a:ext cx="3625398" cy="117319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510518" y="9329098"/>
            <a:ext cx="3554328" cy="110705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68541" y="5638696"/>
            <a:ext cx="3690238" cy="91334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60764" y="5055736"/>
            <a:ext cx="3414400" cy="91162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39970" y="7235441"/>
            <a:ext cx="2404362" cy="911628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56800" y="6172631"/>
            <a:ext cx="2550876" cy="91162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56800" y="6651650"/>
            <a:ext cx="3135352" cy="91162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46252" y="2439719"/>
            <a:ext cx="1340676" cy="59497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5883" y="1402056"/>
            <a:ext cx="5177918" cy="314155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64469" y="3019583"/>
            <a:ext cx="2000249" cy="76040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64469" y="4053316"/>
            <a:ext cx="1973715" cy="76040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64469" y="5087040"/>
            <a:ext cx="2052144" cy="76236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69774" y="6120774"/>
            <a:ext cx="2912715" cy="76375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57488" y="7082412"/>
            <a:ext cx="1187258" cy="9045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22541" y="3605104"/>
            <a:ext cx="3826087" cy="313458"/>
            <a:chOff x="2522541" y="3605104"/>
            <a:chExt cx="3826087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22541" y="3605104"/>
              <a:ext cx="3826087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94224" y="5222544"/>
            <a:ext cx="9271840" cy="43148"/>
            <a:chOff x="2694224" y="5222544"/>
            <a:chExt cx="9271840" cy="431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2694224" y="5222544"/>
              <a:ext cx="9271840" cy="431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8357" y="2875780"/>
            <a:ext cx="3859946" cy="118679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99064" y="768178"/>
            <a:ext cx="9012849" cy="205516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820" y="1372058"/>
            <a:ext cx="2561252" cy="99396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9475" y="20864"/>
            <a:ext cx="2669426" cy="34789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8715" y="3674750"/>
            <a:ext cx="3121838" cy="91334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8715" y="4153769"/>
            <a:ext cx="3142752" cy="91162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8717" y="4626336"/>
            <a:ext cx="4531124" cy="9675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86377" y="2208301"/>
            <a:ext cx="7112901" cy="147629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310500" y="3555386"/>
            <a:ext cx="12894713" cy="685708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68541" y="5638696"/>
            <a:ext cx="3690238" cy="91334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60764" y="5055736"/>
            <a:ext cx="3414400" cy="91162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39970" y="7235441"/>
            <a:ext cx="2404362" cy="91162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56800" y="6172631"/>
            <a:ext cx="2550876" cy="91162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56800" y="6651650"/>
            <a:ext cx="3135352" cy="91162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8357" y="2875780"/>
            <a:ext cx="3859946" cy="118679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99064" y="768178"/>
            <a:ext cx="9057839" cy="205516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820" y="1372058"/>
            <a:ext cx="2561252" cy="99396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9475" y="20864"/>
            <a:ext cx="2669426" cy="34789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02415" y="3674122"/>
            <a:ext cx="5538991" cy="5006921"/>
            <a:chOff x="5302415" y="3674122"/>
            <a:chExt cx="5538991" cy="500692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02415" y="3674122"/>
              <a:ext cx="5538991" cy="500692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8715" y="3674750"/>
            <a:ext cx="3121838" cy="91334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8715" y="4153769"/>
            <a:ext cx="3142752" cy="91162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68717" y="4626336"/>
            <a:ext cx="4531124" cy="96750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164139" y="2420149"/>
            <a:ext cx="3602901" cy="147647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970422" y="5349489"/>
            <a:ext cx="7505716" cy="362450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68541" y="5638696"/>
            <a:ext cx="3690238" cy="91334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60764" y="5055736"/>
            <a:ext cx="3414400" cy="91162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39970" y="7235441"/>
            <a:ext cx="2404362" cy="91162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56800" y="6172631"/>
            <a:ext cx="2550876" cy="91162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56800" y="6651650"/>
            <a:ext cx="3135352" cy="91162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8357" y="2875780"/>
            <a:ext cx="3859946" cy="118679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99064" y="768178"/>
            <a:ext cx="11853058" cy="214813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820" y="1372058"/>
            <a:ext cx="2561252" cy="99396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9475" y="20864"/>
            <a:ext cx="2669426" cy="34789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43420" y="4777055"/>
            <a:ext cx="11839021" cy="937157"/>
            <a:chOff x="5643420" y="4777055"/>
            <a:chExt cx="11839021" cy="9371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43420" y="4777055"/>
              <a:ext cx="11839021" cy="9371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43420" y="6331404"/>
            <a:ext cx="11839021" cy="1883273"/>
            <a:chOff x="5643420" y="6331404"/>
            <a:chExt cx="11839021" cy="188327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43420" y="6331404"/>
              <a:ext cx="11839021" cy="188327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8715" y="3674750"/>
            <a:ext cx="3121838" cy="91334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68715" y="4153769"/>
            <a:ext cx="3142752" cy="91162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68717" y="4626336"/>
            <a:ext cx="4531124" cy="96750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218043" y="2982024"/>
            <a:ext cx="12299960" cy="137849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340281" y="8400247"/>
            <a:ext cx="12588388" cy="137849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68541" y="5638696"/>
            <a:ext cx="3690238" cy="91334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60764" y="5055736"/>
            <a:ext cx="3414400" cy="91162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39970" y="7235441"/>
            <a:ext cx="2404362" cy="91162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56800" y="6172631"/>
            <a:ext cx="2550876" cy="91162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56800" y="6651650"/>
            <a:ext cx="3135352" cy="91162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8357" y="2875780"/>
            <a:ext cx="3859946" cy="118679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99064" y="768178"/>
            <a:ext cx="9698772" cy="205516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820" y="1372058"/>
            <a:ext cx="2561252" cy="99396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9475" y="20864"/>
            <a:ext cx="2669426" cy="34789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79330" y="4277808"/>
            <a:ext cx="6180257" cy="5798276"/>
            <a:chOff x="11079330" y="4277808"/>
            <a:chExt cx="6180257" cy="579827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79330" y="4277808"/>
              <a:ext cx="6180257" cy="579827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8715" y="3674750"/>
            <a:ext cx="3121838" cy="91334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8715" y="4153769"/>
            <a:ext cx="3142752" cy="91162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68717" y="4626336"/>
            <a:ext cx="4531124" cy="96750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8541" y="5638696"/>
            <a:ext cx="3690238" cy="91334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60764" y="5055736"/>
            <a:ext cx="3414400" cy="91162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245386" y="2904139"/>
            <a:ext cx="12984893" cy="457668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39970" y="7235441"/>
            <a:ext cx="2404362" cy="91162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56800" y="6172631"/>
            <a:ext cx="2550876" cy="91162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56800" y="6651650"/>
            <a:ext cx="3135352" cy="91162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8357" y="2875780"/>
            <a:ext cx="3859946" cy="118679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99064" y="768178"/>
            <a:ext cx="9698772" cy="205516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820" y="1372058"/>
            <a:ext cx="2561252" cy="99396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9475" y="20864"/>
            <a:ext cx="2669426" cy="34789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78219" y="3284073"/>
            <a:ext cx="6171429" cy="2954007"/>
            <a:chOff x="5378219" y="3284073"/>
            <a:chExt cx="6171429" cy="295400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78219" y="3284073"/>
              <a:ext cx="6171429" cy="29540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07300" y="2794202"/>
            <a:ext cx="6171429" cy="3443878"/>
            <a:chOff x="11707300" y="2794202"/>
            <a:chExt cx="6171429" cy="344387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07300" y="2794202"/>
              <a:ext cx="6171429" cy="344387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107383" y="3487038"/>
            <a:ext cx="1363886" cy="1274038"/>
            <a:chOff x="5107383" y="3487038"/>
            <a:chExt cx="1363886" cy="127403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07383" y="3487038"/>
              <a:ext cx="1363886" cy="12740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512567" y="3868819"/>
            <a:ext cx="1363886" cy="1274038"/>
            <a:chOff x="15512567" y="3868819"/>
            <a:chExt cx="1363886" cy="127403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512567" y="3868819"/>
              <a:ext cx="1363886" cy="127403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68715" y="3674750"/>
            <a:ext cx="3121838" cy="91334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68715" y="4153769"/>
            <a:ext cx="3142752" cy="91162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68717" y="4626336"/>
            <a:ext cx="4531124" cy="96750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68541" y="5638696"/>
            <a:ext cx="3690238" cy="91334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60764" y="5055736"/>
            <a:ext cx="3414400" cy="91162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066801" y="6650524"/>
            <a:ext cx="13405616" cy="281364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39970" y="7235441"/>
            <a:ext cx="2404362" cy="91162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56800" y="6172631"/>
            <a:ext cx="2550876" cy="91162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56800" y="6651650"/>
            <a:ext cx="3135352" cy="91162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8357" y="2875780"/>
            <a:ext cx="3859946" cy="118679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99064" y="768178"/>
            <a:ext cx="9698772" cy="205516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820" y="1372058"/>
            <a:ext cx="2561252" cy="99396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9475" y="20864"/>
            <a:ext cx="2669426" cy="34789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78219" y="2675749"/>
            <a:ext cx="5902983" cy="6631966"/>
            <a:chOff x="5378219" y="2675749"/>
            <a:chExt cx="5902983" cy="663196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78219" y="2675749"/>
              <a:ext cx="5902983" cy="663196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8715" y="3674750"/>
            <a:ext cx="3121838" cy="91334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8715" y="4153769"/>
            <a:ext cx="3142752" cy="91162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68541" y="5638696"/>
            <a:ext cx="3690238" cy="91334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191210" y="7932840"/>
            <a:ext cx="7212835" cy="165846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68717" y="4626336"/>
            <a:ext cx="4531124" cy="96750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60764" y="5055736"/>
            <a:ext cx="3414400" cy="91162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39970" y="7235441"/>
            <a:ext cx="2404362" cy="91162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56800" y="6172631"/>
            <a:ext cx="2550876" cy="91162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56800" y="6651650"/>
            <a:ext cx="3135352" cy="91162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02" y="768178"/>
            <a:ext cx="5868210" cy="202967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820" y="1372058"/>
            <a:ext cx="2561252" cy="99396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9475" y="20864"/>
            <a:ext cx="2669426" cy="347895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8541" y="2988250"/>
            <a:ext cx="3014857" cy="9116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9970" y="7235441"/>
            <a:ext cx="2404362" cy="9116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9792" y="5460618"/>
            <a:ext cx="4331724" cy="11932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6800" y="3553384"/>
            <a:ext cx="3121838" cy="91334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56800" y="4032403"/>
            <a:ext cx="3142752" cy="91162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6801" y="4476399"/>
            <a:ext cx="4531124" cy="96750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48849" y="4934370"/>
            <a:ext cx="3414400" cy="91162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56800" y="6172631"/>
            <a:ext cx="2550876" cy="91162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56800" y="6651650"/>
            <a:ext cx="3135352" cy="91162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180787" y="3439580"/>
            <a:ext cx="13024806" cy="338220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02" y="768178"/>
            <a:ext cx="5868210" cy="202967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820" y="1372058"/>
            <a:ext cx="2561252" cy="99396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9475" y="20864"/>
            <a:ext cx="2669426" cy="347895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8541" y="2988250"/>
            <a:ext cx="3014857" cy="9116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9970" y="7235441"/>
            <a:ext cx="2404362" cy="9116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9792" y="5460618"/>
            <a:ext cx="4331724" cy="11932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6800" y="3553384"/>
            <a:ext cx="3121838" cy="91334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56800" y="4032403"/>
            <a:ext cx="3142752" cy="91162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6801" y="4476399"/>
            <a:ext cx="4531124" cy="96750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48849" y="4934370"/>
            <a:ext cx="3414400" cy="91162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56800" y="6172631"/>
            <a:ext cx="2550876" cy="91162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56800" y="6651650"/>
            <a:ext cx="3135352" cy="91162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320606" y="2663730"/>
            <a:ext cx="10944472" cy="133134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199339" y="3798405"/>
            <a:ext cx="12959930" cy="612510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02" y="768178"/>
            <a:ext cx="8512620" cy="20551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820" y="1372058"/>
            <a:ext cx="2561252" cy="99396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9475" y="20864"/>
            <a:ext cx="2669426" cy="347895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8541" y="2988250"/>
            <a:ext cx="3014857" cy="9116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9970" y="7235441"/>
            <a:ext cx="2404362" cy="9116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9792" y="5460618"/>
            <a:ext cx="4331724" cy="11932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6800" y="3553384"/>
            <a:ext cx="3121838" cy="91334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56800" y="4032403"/>
            <a:ext cx="3142752" cy="91162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6801" y="4476399"/>
            <a:ext cx="4531124" cy="96750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48849" y="4934370"/>
            <a:ext cx="3414400" cy="91162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56800" y="6172631"/>
            <a:ext cx="2550876" cy="91162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56800" y="6651650"/>
            <a:ext cx="3135352" cy="91162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324472" y="2513330"/>
            <a:ext cx="2385301" cy="159590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199339" y="3798405"/>
            <a:ext cx="13050073" cy="509918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820" y="1372058"/>
            <a:ext cx="2561252" cy="9939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9475" y="20864"/>
            <a:ext cx="2669426" cy="347895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8541" y="2988250"/>
            <a:ext cx="3014857" cy="91162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9970" y="7235441"/>
            <a:ext cx="2404362" cy="9116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9792" y="5460618"/>
            <a:ext cx="4331724" cy="11932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12196" y="6188787"/>
            <a:ext cx="7937813" cy="3339872"/>
            <a:chOff x="7812196" y="6188787"/>
            <a:chExt cx="7937813" cy="333987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12196" y="6188787"/>
              <a:ext cx="7937813" cy="33398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876094" y="2696963"/>
            <a:ext cx="2811188" cy="1256063"/>
            <a:chOff x="13876094" y="2696963"/>
            <a:chExt cx="2811188" cy="125606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876094" y="2696963"/>
              <a:ext cx="2811188" cy="125606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56800" y="3553384"/>
            <a:ext cx="3121838" cy="91334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6800" y="4032403"/>
            <a:ext cx="3142752" cy="91162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56801" y="4476399"/>
            <a:ext cx="4531124" cy="96750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48849" y="4934370"/>
            <a:ext cx="3414400" cy="91162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56800" y="6172631"/>
            <a:ext cx="2550876" cy="91162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56800" y="6651650"/>
            <a:ext cx="3135352" cy="91162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324472" y="2513330"/>
            <a:ext cx="2385301" cy="159590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199339" y="3798405"/>
            <a:ext cx="12958826" cy="254685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209486" y="9199815"/>
            <a:ext cx="2107231" cy="103580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453921" y="9220043"/>
            <a:ext cx="3704498" cy="101787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902002" y="2773803"/>
            <a:ext cx="2992697" cy="86282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228302" y="768178"/>
            <a:ext cx="8512620" cy="205516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8412" y="1595099"/>
            <a:ext cx="7520619" cy="83262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25118" y="4446204"/>
            <a:ext cx="4549089" cy="116494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53835" y="4323501"/>
            <a:ext cx="3802595" cy="18309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820" y="1372058"/>
            <a:ext cx="2561252" cy="9939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9475" y="20864"/>
            <a:ext cx="2669426" cy="347895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8541" y="2988250"/>
            <a:ext cx="3014857" cy="91162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9970" y="7235441"/>
            <a:ext cx="2404362" cy="9116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9792" y="5460618"/>
            <a:ext cx="4331724" cy="11932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74637" y="3952461"/>
            <a:ext cx="12328094" cy="1884370"/>
            <a:chOff x="5474637" y="3952461"/>
            <a:chExt cx="12328094" cy="188437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74637" y="3952461"/>
              <a:ext cx="12328094" cy="188437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6800" y="3553384"/>
            <a:ext cx="3121838" cy="91334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56800" y="4032403"/>
            <a:ext cx="3142752" cy="91162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6801" y="4476399"/>
            <a:ext cx="4531124" cy="96750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48849" y="4934370"/>
            <a:ext cx="3414400" cy="91162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56800" y="6172631"/>
            <a:ext cx="2550876" cy="91162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56800" y="6651650"/>
            <a:ext cx="3135352" cy="91162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324472" y="2513330"/>
            <a:ext cx="2385301" cy="159590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321577" y="6198272"/>
            <a:ext cx="13126911" cy="357607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228302" y="768178"/>
            <a:ext cx="8512620" cy="205516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820" y="1372058"/>
            <a:ext cx="2561252" cy="9939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9475" y="20864"/>
            <a:ext cx="2669426" cy="347895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8541" y="2988250"/>
            <a:ext cx="3014857" cy="91162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9970" y="7235441"/>
            <a:ext cx="2404362" cy="9116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9792" y="5460618"/>
            <a:ext cx="4331724" cy="11932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84324" y="2761491"/>
            <a:ext cx="9063693" cy="3497403"/>
            <a:chOff x="7584324" y="2761491"/>
            <a:chExt cx="9063693" cy="349740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84324" y="2761491"/>
              <a:ext cx="9063693" cy="349740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6800" y="3553384"/>
            <a:ext cx="3121838" cy="91334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56800" y="4032403"/>
            <a:ext cx="3142752" cy="91162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6801" y="4476399"/>
            <a:ext cx="4531124" cy="96750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48849" y="4934370"/>
            <a:ext cx="3414400" cy="91162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56800" y="6172631"/>
            <a:ext cx="2550876" cy="91162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56800" y="6651650"/>
            <a:ext cx="3135352" cy="91162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324472" y="2513330"/>
            <a:ext cx="2385301" cy="159590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321577" y="6198272"/>
            <a:ext cx="13116768" cy="407327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891295" y="5479095"/>
            <a:ext cx="2113984" cy="103355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875592" y="5528882"/>
            <a:ext cx="2113241" cy="103580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228302" y="768178"/>
            <a:ext cx="8512620" cy="205516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820" y="1372058"/>
            <a:ext cx="2561252" cy="9939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9475" y="20864"/>
            <a:ext cx="2669426" cy="347895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8541" y="2988250"/>
            <a:ext cx="3014857" cy="91162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9970" y="7235441"/>
            <a:ext cx="2404362" cy="9116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9792" y="5460618"/>
            <a:ext cx="4331724" cy="11932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56800" y="3553384"/>
            <a:ext cx="3121838" cy="91334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6800" y="4032403"/>
            <a:ext cx="3142752" cy="91162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56801" y="4476399"/>
            <a:ext cx="4531124" cy="9675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48849" y="4934370"/>
            <a:ext cx="3414400" cy="91162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56800" y="6172631"/>
            <a:ext cx="2550876" cy="91162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56800" y="6651650"/>
            <a:ext cx="3135352" cy="91162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324472" y="2517196"/>
            <a:ext cx="3489453" cy="158816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228302" y="768178"/>
            <a:ext cx="9675744" cy="205516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199405" y="3633072"/>
            <a:ext cx="13227035" cy="612394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820" y="1372058"/>
            <a:ext cx="2561252" cy="9939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9475" y="20864"/>
            <a:ext cx="2669426" cy="347895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8541" y="2988250"/>
            <a:ext cx="3014857" cy="91162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9970" y="7235441"/>
            <a:ext cx="2404362" cy="9116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9792" y="5460618"/>
            <a:ext cx="4331724" cy="11932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88694" y="5244118"/>
            <a:ext cx="8310971" cy="4810250"/>
            <a:chOff x="9788694" y="5244118"/>
            <a:chExt cx="8310971" cy="481025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88694" y="5244118"/>
              <a:ext cx="8310971" cy="48102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36744" y="5424647"/>
            <a:ext cx="6205125" cy="598226"/>
            <a:chOff x="5836744" y="5424647"/>
            <a:chExt cx="6205125" cy="59822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36744" y="5424647"/>
              <a:ext cx="6205125" cy="59822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249052" y="5424647"/>
            <a:ext cx="7514025" cy="530089"/>
            <a:chOff x="5249052" y="5424647"/>
            <a:chExt cx="7514025" cy="53008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49052" y="5424647"/>
              <a:ext cx="7514025" cy="53008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6800" y="3553384"/>
            <a:ext cx="3121838" cy="91334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56800" y="4032403"/>
            <a:ext cx="3142752" cy="91162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56801" y="4476399"/>
            <a:ext cx="4531124" cy="96750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48849" y="4934370"/>
            <a:ext cx="3414400" cy="91162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56800" y="6172631"/>
            <a:ext cx="2550876" cy="91162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56800" y="6651650"/>
            <a:ext cx="3135352" cy="91162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324472" y="2517196"/>
            <a:ext cx="3489453" cy="158816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228302" y="768178"/>
            <a:ext cx="9675744" cy="205516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199339" y="3556415"/>
            <a:ext cx="13328359" cy="203390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693725" y="5788903"/>
            <a:ext cx="5178079" cy="103580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123971" y="8855950"/>
            <a:ext cx="5408850" cy="110295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820" y="1372058"/>
            <a:ext cx="2561252" cy="9939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9475" y="20864"/>
            <a:ext cx="2669426" cy="347895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8541" y="2988250"/>
            <a:ext cx="3014857" cy="91162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9970" y="7235441"/>
            <a:ext cx="2404362" cy="9116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9792" y="5460618"/>
            <a:ext cx="4331724" cy="11932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94719" y="4157116"/>
            <a:ext cx="6171429" cy="1723863"/>
            <a:chOff x="11294719" y="4157116"/>
            <a:chExt cx="6171429" cy="172386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94719" y="4157116"/>
              <a:ext cx="6171429" cy="17238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44772" y="6990208"/>
            <a:ext cx="7634174" cy="2849375"/>
            <a:chOff x="5744772" y="6990208"/>
            <a:chExt cx="7634174" cy="284937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44772" y="6990208"/>
              <a:ext cx="7634174" cy="28493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53224" y="4238026"/>
            <a:ext cx="6814645" cy="1613298"/>
            <a:chOff x="10953224" y="4238026"/>
            <a:chExt cx="6814645" cy="161329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53224" y="4238026"/>
              <a:ext cx="6814645" cy="161329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028832" y="6795917"/>
            <a:ext cx="8940658" cy="3084121"/>
            <a:chOff x="5028832" y="6795917"/>
            <a:chExt cx="8940658" cy="308412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28832" y="6795917"/>
              <a:ext cx="8940658" cy="308412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56800" y="3553384"/>
            <a:ext cx="3121838" cy="91334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56800" y="4032403"/>
            <a:ext cx="3142752" cy="91162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56801" y="4476399"/>
            <a:ext cx="4531124" cy="96750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48849" y="4934370"/>
            <a:ext cx="3414400" cy="91162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56800" y="6172631"/>
            <a:ext cx="2550876" cy="91162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56800" y="6651650"/>
            <a:ext cx="3135352" cy="91162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324472" y="2517196"/>
            <a:ext cx="3489453" cy="158816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228302" y="768178"/>
            <a:ext cx="9675744" cy="205516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199339" y="3556415"/>
            <a:ext cx="12207940" cy="361821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074141" y="7209995"/>
            <a:ext cx="5442755" cy="238148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820" y="1372058"/>
            <a:ext cx="2561252" cy="9939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9475" y="20864"/>
            <a:ext cx="2669426" cy="347895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8541" y="2988250"/>
            <a:ext cx="3014857" cy="91162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9970" y="7235441"/>
            <a:ext cx="2404362" cy="9116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9792" y="5460618"/>
            <a:ext cx="4331724" cy="11932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33095" y="2806929"/>
            <a:ext cx="8993241" cy="3697522"/>
            <a:chOff x="8633095" y="2806929"/>
            <a:chExt cx="8993241" cy="369752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33095" y="2806929"/>
              <a:ext cx="8993241" cy="369752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6800" y="3553384"/>
            <a:ext cx="3121838" cy="91334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56800" y="4032403"/>
            <a:ext cx="3142752" cy="91162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6801" y="4476399"/>
            <a:ext cx="4531124" cy="96750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48849" y="4934370"/>
            <a:ext cx="3414400" cy="91162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56800" y="6172631"/>
            <a:ext cx="2550876" cy="91162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56800" y="6651650"/>
            <a:ext cx="3135352" cy="91162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324472" y="2517196"/>
            <a:ext cx="3489453" cy="158816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228302" y="768178"/>
            <a:ext cx="9675744" cy="205516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199339" y="6367298"/>
            <a:ext cx="13255264" cy="362406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763580" y="6113674"/>
            <a:ext cx="8853148" cy="96924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820" y="1372058"/>
            <a:ext cx="2561252" cy="9939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9475" y="20864"/>
            <a:ext cx="2669426" cy="347895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8541" y="2988250"/>
            <a:ext cx="3014857" cy="9116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6800" y="3553384"/>
            <a:ext cx="3121838" cy="91334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6800" y="4032403"/>
            <a:ext cx="3142752" cy="91162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56801" y="4476399"/>
            <a:ext cx="4531124" cy="96750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8849" y="4934370"/>
            <a:ext cx="3414400" cy="91162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56800" y="6172631"/>
            <a:ext cx="2550876" cy="91162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6800" y="6651650"/>
            <a:ext cx="3135352" cy="91162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217807" y="768178"/>
            <a:ext cx="3813449" cy="201693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68541" y="5638696"/>
            <a:ext cx="3690238" cy="91334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54708" y="7156847"/>
            <a:ext cx="3084927" cy="118855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191162" y="3366428"/>
            <a:ext cx="12933410" cy="692782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176034" y="2420149"/>
            <a:ext cx="8645996" cy="148188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820" y="1372058"/>
            <a:ext cx="2561252" cy="9939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9475" y="20864"/>
            <a:ext cx="2669426" cy="347895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8541" y="2988250"/>
            <a:ext cx="3014857" cy="9116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6800" y="3553384"/>
            <a:ext cx="3121838" cy="91334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6800" y="4032403"/>
            <a:ext cx="3142752" cy="91162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56801" y="4476399"/>
            <a:ext cx="4531124" cy="96750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8849" y="4934370"/>
            <a:ext cx="3414400" cy="91162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56800" y="6172631"/>
            <a:ext cx="2550876" cy="91162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6800" y="6651650"/>
            <a:ext cx="3135352" cy="91162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217807" y="768178"/>
            <a:ext cx="3813449" cy="201693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68541" y="5638696"/>
            <a:ext cx="3690238" cy="91334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54708" y="7156847"/>
            <a:ext cx="3084927" cy="118855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354929" y="2447372"/>
            <a:ext cx="9045278" cy="114021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191162" y="3166428"/>
            <a:ext cx="13257410" cy="618651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8369" y="1599597"/>
            <a:ext cx="7768373" cy="83127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88290" y="4446204"/>
            <a:ext cx="4675137" cy="18683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11025" y="4633520"/>
            <a:ext cx="4987633" cy="106295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32045" y="768178"/>
            <a:ext cx="8359496" cy="202967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57795" y="1570366"/>
            <a:ext cx="3447138" cy="83173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9475" y="20864"/>
            <a:ext cx="2685445" cy="34789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59885" y="2898232"/>
            <a:ext cx="4670063" cy="105172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80834" y="2696844"/>
            <a:ext cx="13470244" cy="678020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3176" y="2875780"/>
            <a:ext cx="3159250" cy="11938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7331" y="768178"/>
            <a:ext cx="3857753" cy="202592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820" y="1372058"/>
            <a:ext cx="2572604" cy="99176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9475" y="21340"/>
            <a:ext cx="2540141" cy="34775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2141" y="4896936"/>
            <a:ext cx="3159762" cy="9116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90933" y="5958262"/>
            <a:ext cx="2620480" cy="2620480"/>
            <a:chOff x="5490933" y="5958262"/>
            <a:chExt cx="2620480" cy="262048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90933" y="5958262"/>
              <a:ext cx="2620480" cy="26204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25337" y="6392330"/>
            <a:ext cx="1078567" cy="1752343"/>
            <a:chOff x="8725337" y="6392330"/>
            <a:chExt cx="1078567" cy="17523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8725337" y="6392330"/>
              <a:ext cx="1078567" cy="17523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27319" y="5877052"/>
            <a:ext cx="2297307" cy="2572572"/>
            <a:chOff x="10427319" y="5877052"/>
            <a:chExt cx="2297307" cy="257257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27319" y="5877052"/>
              <a:ext cx="2297307" cy="257257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25046" y="5193581"/>
            <a:ext cx="452994" cy="4149842"/>
            <a:chOff x="13425046" y="5193581"/>
            <a:chExt cx="452994" cy="414984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425046" y="5193581"/>
              <a:ext cx="452994" cy="414984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926571" y="4941846"/>
            <a:ext cx="2811735" cy="721234"/>
            <a:chOff x="13926571" y="4941846"/>
            <a:chExt cx="2811735" cy="72123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926571" y="4941846"/>
              <a:ext cx="2811735" cy="72123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878040" y="6174547"/>
            <a:ext cx="4280133" cy="988791"/>
            <a:chOff x="13878040" y="6174547"/>
            <a:chExt cx="4280133" cy="98879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878040" y="6174547"/>
              <a:ext cx="4280133" cy="98879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895183" y="7486928"/>
            <a:ext cx="4280133" cy="988791"/>
            <a:chOff x="13895183" y="7486928"/>
            <a:chExt cx="4280133" cy="98879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895183" y="7486928"/>
              <a:ext cx="4280133" cy="98879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893278" y="8846928"/>
            <a:ext cx="4280133" cy="988791"/>
            <a:chOff x="13893278" y="8846928"/>
            <a:chExt cx="4280133" cy="98879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893278" y="8846928"/>
              <a:ext cx="4280133" cy="98879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232520" y="5683307"/>
            <a:ext cx="1346382" cy="1346382"/>
            <a:chOff x="13232520" y="5683307"/>
            <a:chExt cx="1346382" cy="134638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232520" y="5683307"/>
              <a:ext cx="1346382" cy="134638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42317" y="3674745"/>
            <a:ext cx="2840943" cy="911628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64917" y="4208393"/>
            <a:ext cx="4246209" cy="91162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914006" y="2836340"/>
            <a:ext cx="9469870" cy="232478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916792" y="4843420"/>
            <a:ext cx="4401813" cy="508833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7795" y="1570366"/>
            <a:ext cx="3447138" cy="8317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299669" y="3543982"/>
            <a:ext cx="6622556" cy="3591033"/>
            <a:chOff x="5299669" y="3543982"/>
            <a:chExt cx="6622556" cy="35910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99669" y="3543982"/>
              <a:ext cx="6622556" cy="35910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989296" y="2904501"/>
            <a:ext cx="6171429" cy="4460099"/>
            <a:chOff x="11989296" y="2904501"/>
            <a:chExt cx="6171429" cy="446009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89296" y="2904501"/>
              <a:ext cx="6171429" cy="44600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42857" y="7506192"/>
            <a:ext cx="8298542" cy="433618"/>
            <a:chOff x="9142857" y="7506192"/>
            <a:chExt cx="8298542" cy="4336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7506192"/>
              <a:ext cx="8298542" cy="43361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02884" y="2151318"/>
            <a:ext cx="2878063" cy="178093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78625" y="7204418"/>
            <a:ext cx="4207364" cy="103767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38653" y="8131648"/>
            <a:ext cx="12930758" cy="203719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32045" y="768178"/>
            <a:ext cx="8359496" cy="202967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9475" y="20864"/>
            <a:ext cx="2685445" cy="347895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59885" y="2898232"/>
            <a:ext cx="4670063" cy="105172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7795" y="1570366"/>
            <a:ext cx="3447138" cy="8317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7491287"/>
            <a:ext cx="8284637" cy="417689"/>
            <a:chOff x="9142857" y="7491287"/>
            <a:chExt cx="8284637" cy="4176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7491287"/>
              <a:ext cx="8284637" cy="4176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13173" y="2656507"/>
            <a:ext cx="4599608" cy="4462404"/>
            <a:chOff x="7613173" y="2656507"/>
            <a:chExt cx="4599608" cy="446240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13173" y="2656507"/>
              <a:ext cx="4599608" cy="44624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383621" y="2676735"/>
            <a:ext cx="5505611" cy="4489316"/>
            <a:chOff x="12383621" y="2676735"/>
            <a:chExt cx="5505611" cy="448931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83621" y="2676735"/>
              <a:ext cx="5505611" cy="448931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32615" y="2151320"/>
            <a:ext cx="2695891" cy="178093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78625" y="7204418"/>
            <a:ext cx="4207364" cy="103767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21577" y="7949596"/>
            <a:ext cx="13056730" cy="253366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32045" y="768178"/>
            <a:ext cx="8359496" cy="202967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9475" y="20864"/>
            <a:ext cx="2685445" cy="347895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59885" y="2898232"/>
            <a:ext cx="4670063" cy="105172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7795" y="1570366"/>
            <a:ext cx="3447138" cy="8317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71808" y="2514914"/>
            <a:ext cx="5030239" cy="4908597"/>
            <a:chOff x="7271808" y="2514914"/>
            <a:chExt cx="5030239" cy="490859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71808" y="2514914"/>
              <a:ext cx="5030239" cy="49085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47264" y="2526798"/>
            <a:ext cx="5585741" cy="4858029"/>
            <a:chOff x="12447264" y="2526798"/>
            <a:chExt cx="5585741" cy="48580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47264" y="2526798"/>
              <a:ext cx="5585741" cy="48580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082174" y="7480655"/>
            <a:ext cx="8713751" cy="461129"/>
            <a:chOff x="9082174" y="7480655"/>
            <a:chExt cx="8713751" cy="4611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82174" y="7480655"/>
              <a:ext cx="8713751" cy="46112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32615" y="2158891"/>
            <a:ext cx="2463987" cy="176577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78625" y="7204418"/>
            <a:ext cx="4207364" cy="103767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21577" y="7911501"/>
            <a:ext cx="13054759" cy="253036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32045" y="768178"/>
            <a:ext cx="8359496" cy="202967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9475" y="20864"/>
            <a:ext cx="2685445" cy="347895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59885" y="2898232"/>
            <a:ext cx="4670063" cy="105172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7795" y="1570366"/>
            <a:ext cx="3447138" cy="8317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57992" y="3708610"/>
            <a:ext cx="5718427" cy="5735941"/>
            <a:chOff x="5357992" y="3708610"/>
            <a:chExt cx="5718427" cy="573594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7992" y="3708610"/>
              <a:ext cx="5718427" cy="57359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441565" y="3708610"/>
            <a:ext cx="6143334" cy="6171429"/>
            <a:chOff x="11441565" y="3708610"/>
            <a:chExt cx="6143334" cy="61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41565" y="3708610"/>
              <a:ext cx="6143334" cy="617142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26763" y="2472034"/>
            <a:ext cx="12350634" cy="139428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045" y="768178"/>
            <a:ext cx="8359496" cy="202967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9475" y="20864"/>
            <a:ext cx="2685445" cy="347895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9885" y="2898232"/>
            <a:ext cx="4670063" cy="105172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7795" y="1570366"/>
            <a:ext cx="3447138" cy="8317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27195" y="3627296"/>
            <a:ext cx="6171429" cy="6252743"/>
            <a:chOff x="11727195" y="3627296"/>
            <a:chExt cx="6171429" cy="62527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27195" y="3627296"/>
              <a:ext cx="6171429" cy="62527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00457" y="3694350"/>
            <a:ext cx="6171429" cy="6185688"/>
            <a:chOff x="5500457" y="3694350"/>
            <a:chExt cx="6171429" cy="618568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00457" y="3694350"/>
              <a:ext cx="6171429" cy="618568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26768" y="2472034"/>
            <a:ext cx="12343463" cy="139428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045" y="768178"/>
            <a:ext cx="8359496" cy="202967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9475" y="20864"/>
            <a:ext cx="2685445" cy="347895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9885" y="2898232"/>
            <a:ext cx="4670063" cy="105172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7795" y="1570366"/>
            <a:ext cx="3447138" cy="8317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25624" y="3927770"/>
            <a:ext cx="7185992" cy="417335"/>
            <a:chOff x="10325624" y="3927770"/>
            <a:chExt cx="7185992" cy="4173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25624" y="3927770"/>
              <a:ext cx="7185992" cy="4173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41754" y="4797376"/>
            <a:ext cx="7515553" cy="383576"/>
            <a:chOff x="10241754" y="4797376"/>
            <a:chExt cx="7515553" cy="38357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41754" y="4797376"/>
              <a:ext cx="7515553" cy="38357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39007" y="2485483"/>
            <a:ext cx="12237526" cy="130272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22295" y="3649569"/>
            <a:ext cx="6356012" cy="103767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711591" y="4462634"/>
            <a:ext cx="6356012" cy="103767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21577" y="5825701"/>
            <a:ext cx="12925835" cy="202143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32045" y="768178"/>
            <a:ext cx="8359496" cy="202967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9475" y="20864"/>
            <a:ext cx="2685445" cy="347895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59885" y="2898232"/>
            <a:ext cx="4670063" cy="105172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7795" y="1570366"/>
            <a:ext cx="3447138" cy="8317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27342" y="3629447"/>
            <a:ext cx="6395238" cy="2263801"/>
            <a:chOff x="5327342" y="3629447"/>
            <a:chExt cx="6395238" cy="226380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27342" y="3629447"/>
              <a:ext cx="6395238" cy="22638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41635" y="3629447"/>
            <a:ext cx="6171429" cy="2201504"/>
            <a:chOff x="11841635" y="3629447"/>
            <a:chExt cx="6171429" cy="220150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41635" y="3629447"/>
              <a:ext cx="6171429" cy="22015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780952" y="6850096"/>
            <a:ext cx="6171429" cy="2198290"/>
            <a:chOff x="11780952" y="6850096"/>
            <a:chExt cx="6171429" cy="219829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80952" y="6850096"/>
              <a:ext cx="6171429" cy="21982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670206" y="6850096"/>
            <a:ext cx="6171429" cy="2177508"/>
            <a:chOff x="5670206" y="6850096"/>
            <a:chExt cx="6171429" cy="217750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70206" y="6850096"/>
              <a:ext cx="6171429" cy="217750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47199" y="2484370"/>
            <a:ext cx="12626329" cy="132876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20704" y="5834209"/>
            <a:ext cx="5326564" cy="104443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20695" y="9123628"/>
            <a:ext cx="5379488" cy="104443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694409" y="5841828"/>
            <a:ext cx="5379460" cy="104443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694409" y="9123628"/>
            <a:ext cx="5316003" cy="104443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500789" y="1648490"/>
            <a:ext cx="4710279" cy="80130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232045" y="768178"/>
            <a:ext cx="8359496" cy="202967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99475" y="20864"/>
            <a:ext cx="2685445" cy="347895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59885" y="2898232"/>
            <a:ext cx="4670063" cy="105172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7795" y="1570366"/>
            <a:ext cx="3447138" cy="8317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26491" y="3054552"/>
            <a:ext cx="4083752" cy="3074825"/>
            <a:chOff x="7226491" y="3054552"/>
            <a:chExt cx="4083752" cy="30748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26491" y="3054552"/>
              <a:ext cx="4083752" cy="30748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06368" y="2978362"/>
            <a:ext cx="4089639" cy="3074825"/>
            <a:chOff x="13106368" y="2978362"/>
            <a:chExt cx="4089639" cy="30748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06368" y="2978362"/>
              <a:ext cx="4089639" cy="30748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314362" y="6610385"/>
            <a:ext cx="3881644" cy="2939944"/>
            <a:chOff x="13314362" y="6610385"/>
            <a:chExt cx="3881644" cy="293994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14362" y="6610385"/>
              <a:ext cx="3881644" cy="293994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99380" y="6495827"/>
            <a:ext cx="4110863" cy="3130693"/>
            <a:chOff x="7199380" y="6495827"/>
            <a:chExt cx="4110863" cy="313069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99380" y="6495827"/>
              <a:ext cx="4110863" cy="313069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47199" y="2227227"/>
            <a:ext cx="8328291" cy="127177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238494" y="6087233"/>
            <a:ext cx="3064492" cy="55816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18308" y="9638774"/>
            <a:ext cx="3430569" cy="59651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43848" y="5979322"/>
            <a:ext cx="3277652" cy="61799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845887" y="9600299"/>
            <a:ext cx="3162418" cy="60337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232045" y="768178"/>
            <a:ext cx="8359496" cy="202967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99475" y="20864"/>
            <a:ext cx="2685445" cy="347895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59885" y="2898232"/>
            <a:ext cx="4670063" cy="105172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7795" y="1570366"/>
            <a:ext cx="3447138" cy="8317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25218" y="6793113"/>
            <a:ext cx="6878876" cy="399499"/>
            <a:chOff x="11125218" y="6793113"/>
            <a:chExt cx="6878876" cy="3994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25218" y="6793113"/>
              <a:ext cx="6878876" cy="3994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96646" y="4730220"/>
            <a:ext cx="6907448" cy="423923"/>
            <a:chOff x="11096646" y="4730220"/>
            <a:chExt cx="6907448" cy="42392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96646" y="4730220"/>
              <a:ext cx="6907448" cy="4239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096646" y="3674122"/>
            <a:ext cx="6997253" cy="470724"/>
            <a:chOff x="11096646" y="3674122"/>
            <a:chExt cx="6997253" cy="4707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96646" y="3674122"/>
              <a:ext cx="6997253" cy="4707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96646" y="5704172"/>
            <a:ext cx="6965728" cy="473596"/>
            <a:chOff x="11096646" y="5704172"/>
            <a:chExt cx="6965728" cy="47359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96646" y="5704172"/>
              <a:ext cx="6965728" cy="47359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47199" y="2227227"/>
            <a:ext cx="8859234" cy="127177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72177" y="3455148"/>
            <a:ext cx="5831864" cy="406373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20690" y="7377795"/>
            <a:ext cx="13049677" cy="266826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232045" y="768178"/>
            <a:ext cx="8359496" cy="202967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9475" y="20864"/>
            <a:ext cx="2685445" cy="347895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59885" y="2898232"/>
            <a:ext cx="4670063" cy="105172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7795" y="1570366"/>
            <a:ext cx="3447138" cy="8317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13152" y="3450431"/>
            <a:ext cx="7515490" cy="6002073"/>
            <a:chOff x="5613152" y="3450431"/>
            <a:chExt cx="7515490" cy="600207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13152" y="3450431"/>
              <a:ext cx="7515490" cy="600207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47199" y="2227227"/>
            <a:ext cx="12006176" cy="12521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32045" y="768178"/>
            <a:ext cx="8359496" cy="202967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9475" y="20864"/>
            <a:ext cx="2685445" cy="347895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9885" y="2898232"/>
            <a:ext cx="4670063" cy="105172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172376" y="3754881"/>
            <a:ext cx="5034144" cy="583345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3176" y="2875780"/>
            <a:ext cx="3159250" cy="11938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7331" y="768178"/>
            <a:ext cx="9991839" cy="205516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820" y="1372058"/>
            <a:ext cx="2572604" cy="99176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9475" y="21340"/>
            <a:ext cx="2540141" cy="34775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2141" y="4896936"/>
            <a:ext cx="3159762" cy="9116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83991" y="5031676"/>
            <a:ext cx="9040757" cy="4604089"/>
            <a:chOff x="7183991" y="5031676"/>
            <a:chExt cx="9040757" cy="460408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83991" y="5031676"/>
              <a:ext cx="9040757" cy="46040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00885" y="4831679"/>
            <a:ext cx="10915013" cy="5127193"/>
            <a:chOff x="6300885" y="4831679"/>
            <a:chExt cx="10915013" cy="512719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00885" y="4831679"/>
              <a:ext cx="10915013" cy="512719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42317" y="3674745"/>
            <a:ext cx="2840943" cy="91162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64917" y="4208393"/>
            <a:ext cx="4246209" cy="91162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298272" y="2828196"/>
            <a:ext cx="10651015" cy="150242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389814" y="3847128"/>
            <a:ext cx="12608517" cy="1266926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7795" y="1570366"/>
            <a:ext cx="3447138" cy="8317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13152" y="3326622"/>
            <a:ext cx="12215399" cy="6279344"/>
            <a:chOff x="5613152" y="3326622"/>
            <a:chExt cx="12215399" cy="62793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13152" y="3326622"/>
              <a:ext cx="12215399" cy="627934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47199" y="2227227"/>
            <a:ext cx="10997015" cy="12521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32045" y="768178"/>
            <a:ext cx="8359496" cy="202967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9475" y="20864"/>
            <a:ext cx="2685445" cy="347895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9885" y="2898232"/>
            <a:ext cx="4670063" cy="105172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7795" y="1570366"/>
            <a:ext cx="3447138" cy="8317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21076" y="4103978"/>
            <a:ext cx="6171429" cy="5871298"/>
            <a:chOff x="5321076" y="4103978"/>
            <a:chExt cx="6171429" cy="587129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21076" y="4103978"/>
              <a:ext cx="6171429" cy="58712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88211" y="3841422"/>
            <a:ext cx="6171429" cy="4604253"/>
            <a:chOff x="11788211" y="3841422"/>
            <a:chExt cx="6171429" cy="460425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88211" y="3841422"/>
              <a:ext cx="6171429" cy="46042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03385" y="8445675"/>
            <a:ext cx="6356254" cy="574199"/>
            <a:chOff x="11603385" y="8445675"/>
            <a:chExt cx="6356254" cy="57419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03385" y="8445675"/>
              <a:ext cx="6356254" cy="57419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045" y="768178"/>
            <a:ext cx="8359496" cy="202967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9475" y="20864"/>
            <a:ext cx="2685445" cy="347895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9885" y="2898232"/>
            <a:ext cx="4670063" cy="105172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48065" y="2460760"/>
            <a:ext cx="13517284" cy="1833922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8369" y="1599597"/>
            <a:ext cx="7699754" cy="83127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9804" y="4336861"/>
            <a:ext cx="5201194" cy="13836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52511" y="3707339"/>
            <a:ext cx="5426014" cy="3366004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99064" y="603197"/>
            <a:ext cx="4078477" cy="234014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87030" y="1283163"/>
            <a:ext cx="1595557" cy="116611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9475" y="20864"/>
            <a:ext cx="2667283" cy="34789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3081" y="2875780"/>
            <a:ext cx="3071089" cy="118460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3741" y="3935031"/>
            <a:ext cx="4065486" cy="91162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88224" y="2901167"/>
            <a:ext cx="12870989" cy="681863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4218" y="4711660"/>
            <a:ext cx="4272428" cy="92500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4218" y="5437898"/>
            <a:ext cx="2417390" cy="911628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17807" y="761131"/>
            <a:ext cx="7271678" cy="20425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87030" y="1283163"/>
            <a:ext cx="1536138" cy="116611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3741" y="2988250"/>
            <a:ext cx="2401190" cy="91162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3741" y="4730707"/>
            <a:ext cx="4272428" cy="9250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9958" y="3787552"/>
            <a:ext cx="5095743" cy="11690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4218" y="5437898"/>
            <a:ext cx="2417390" cy="91162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465697" y="2632221"/>
            <a:ext cx="12749410" cy="752582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9475" y="20864"/>
            <a:ext cx="2667283" cy="347895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06559" y="768178"/>
            <a:ext cx="7727963" cy="20551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87030" y="1283163"/>
            <a:ext cx="1536138" cy="116611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3741" y="2988250"/>
            <a:ext cx="2401190" cy="91162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5646" y="3811336"/>
            <a:ext cx="4065486" cy="9116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0545" y="4558110"/>
            <a:ext cx="4967189" cy="11137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5170" y="5475993"/>
            <a:ext cx="2417390" cy="91162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465697" y="2632223"/>
            <a:ext cx="11979572" cy="754715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9475" y="20864"/>
            <a:ext cx="2667283" cy="347895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0797" y="768178"/>
            <a:ext cx="3814972" cy="201693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87030" y="1283163"/>
            <a:ext cx="1536138" cy="116611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3741" y="2988250"/>
            <a:ext cx="2401190" cy="91162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5170" y="4721183"/>
            <a:ext cx="4272428" cy="9250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7826" y="5462238"/>
            <a:ext cx="3026391" cy="11664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44694" y="3866383"/>
            <a:ext cx="4065486" cy="91162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02387" y="3189701"/>
            <a:ext cx="5660338" cy="659854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46825" y="3207082"/>
            <a:ext cx="7685898" cy="110295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06604" y="6008603"/>
            <a:ext cx="5302764" cy="103580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121676" y="7837920"/>
            <a:ext cx="5375326" cy="103767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219966" y="8727933"/>
            <a:ext cx="5946612" cy="103767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698227" y="6002619"/>
            <a:ext cx="3409022" cy="103167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792885" y="4145952"/>
            <a:ext cx="3406774" cy="103580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99475" y="20864"/>
            <a:ext cx="2667283" cy="347895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279701" y="3743533"/>
            <a:ext cx="7591772" cy="59865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638774" y="4231058"/>
            <a:ext cx="4443400" cy="82537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457777" y="6602122"/>
            <a:ext cx="4714403" cy="56739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977693" y="6642520"/>
            <a:ext cx="3453397" cy="69038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381739" y="8436276"/>
            <a:ext cx="11415603" cy="43666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970912" y="9402033"/>
            <a:ext cx="11719484" cy="671084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05962" y="6918536"/>
            <a:ext cx="11873789" cy="313458"/>
            <a:chOff x="3205962" y="6918536"/>
            <a:chExt cx="11873789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6918536"/>
              <a:ext cx="11873789" cy="3134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6327" y="1206786"/>
            <a:ext cx="15937353" cy="87644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3031" y="8939183"/>
            <a:ext cx="5534506" cy="7651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05962" y="3261690"/>
            <a:ext cx="11873789" cy="313458"/>
            <a:chOff x="3205962" y="3261690"/>
            <a:chExt cx="11873789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05962" y="3261690"/>
              <a:ext cx="11873789" cy="3134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17807" y="768178"/>
            <a:ext cx="5292477" cy="202592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820" y="1372058"/>
            <a:ext cx="2572604" cy="99176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9475" y="20864"/>
            <a:ext cx="2540140" cy="347895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2141" y="2988250"/>
            <a:ext cx="2460247" cy="9116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6701" y="4766171"/>
            <a:ext cx="4042324" cy="11928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54410" y="3367263"/>
            <a:ext cx="6171429" cy="3940887"/>
            <a:chOff x="5654410" y="3367263"/>
            <a:chExt cx="6171429" cy="394088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54410" y="3367263"/>
              <a:ext cx="6171429" cy="39408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06195" y="2521025"/>
            <a:ext cx="4840526" cy="4651287"/>
            <a:chOff x="12106195" y="2521025"/>
            <a:chExt cx="4840526" cy="465128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06195" y="2521025"/>
              <a:ext cx="4840526" cy="465128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42317" y="3674745"/>
            <a:ext cx="2840943" cy="91162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64917" y="4208393"/>
            <a:ext cx="4246209" cy="91162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471015" y="2322177"/>
            <a:ext cx="5751138" cy="135402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212833" y="7162252"/>
            <a:ext cx="12982146" cy="29706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17807" y="768178"/>
            <a:ext cx="5292477" cy="202592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820" y="1372058"/>
            <a:ext cx="2572604" cy="99176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9475" y="20864"/>
            <a:ext cx="2540140" cy="347895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2141" y="2988250"/>
            <a:ext cx="2460247" cy="9116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6701" y="4766171"/>
            <a:ext cx="4042324" cy="11928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31830" y="3249834"/>
            <a:ext cx="5716837" cy="4001786"/>
            <a:chOff x="12131830" y="3249834"/>
            <a:chExt cx="5716837" cy="40017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31830" y="3249834"/>
              <a:ext cx="5716837" cy="40017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20685" y="3145072"/>
            <a:ext cx="6171429" cy="4001786"/>
            <a:chOff x="5520685" y="3145072"/>
            <a:chExt cx="6171429" cy="40017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20685" y="3145072"/>
              <a:ext cx="6171429" cy="400178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22600" y="7177743"/>
            <a:ext cx="13074658" cy="283193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42317" y="3674745"/>
            <a:ext cx="2840943" cy="91162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64917" y="4208393"/>
            <a:ext cx="4246209" cy="91162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470034" y="2322177"/>
            <a:ext cx="6835719" cy="13540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17807" y="768178"/>
            <a:ext cx="5292477" cy="202592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820" y="1372058"/>
            <a:ext cx="2572604" cy="99176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9475" y="20864"/>
            <a:ext cx="2540140" cy="347895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2141" y="2988250"/>
            <a:ext cx="2460247" cy="9116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6701" y="4766171"/>
            <a:ext cx="4042324" cy="11928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15392" y="3119735"/>
            <a:ext cx="13456281" cy="641191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42317" y="3674745"/>
            <a:ext cx="2840943" cy="91162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64917" y="4208393"/>
            <a:ext cx="4246209" cy="91162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8216" y="1589483"/>
            <a:ext cx="7715135" cy="834307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25118" y="4446204"/>
            <a:ext cx="4509213" cy="116494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78225" y="4034101"/>
            <a:ext cx="4018538" cy="26027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57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2023-12-16T23:07:43Z</dcterms:created>
  <dcterms:modified xsi:type="dcterms:W3CDTF">2023-12-16T23:07:43Z</dcterms:modified>
</cp:coreProperties>
</file>